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062" y="3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http://www.gndecor.ru/_cache/images/8f8a172e154bfe3b3c120ad0fec95a7d.jpg"/>
          <p:cNvPicPr>
            <a:picLocks noChangeAspect="1" noChangeArrowheads="1"/>
          </p:cNvPicPr>
          <p:nvPr/>
        </p:nvPicPr>
        <p:blipFill>
          <a:blip r:embed="rId2"/>
          <a:srcRect l="8772" r="7018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786058" y="357159"/>
            <a:ext cx="3643338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Советы родителям</a:t>
            </a:r>
            <a:endParaRPr lang="ru-RU" sz="36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928662"/>
            <a:ext cx="6858000" cy="735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воспитать в ребенке помощника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Уважаемые родители!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привыкли к тому, что дети наводят дома хаос, раскидывают игрушки и не дают нам спокойно прибраться. В том, что малыш устраивает беспорядок, виноваты сами родители. Стоит всего лишь сменить тактику поведения, и вы не узнаете своего ребенка. Предлагаем 10 простых, но очень эффективных советов для умных мам.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Делать вместе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Распространенная мамина фраза: «Иди, поиграй, я занята» — серьезная ошибка на пути воспитания настоящих помощников. Занимайтесь домашними делами вместе. Посадите малыша рядом на кухне, дай ему поучаствовать в лепке пельменей, измельчении салатных листьев, вытирании стола или перебирании гречневой крупы.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Поставьте рядом с взрослой гладильной доской игрушечную, и займитесь глажкой вместе. Не разграничивайте домашние дела и общение с ребенком, а объединяйте эти процессы. Например, во время совместной уборки можно одновременно рассказывать сказку о вещах, которые искали свое место, и наконец, благодаря маленькому волшебнику, нашли.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Отмечайте успехи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Волшебные слова, которые работают как с детьми, так и со взрослыми: «Только ты можешь сделать это по-настоящему хорошо!» Осознавая собственную неповторимость и значимость в вопросе сбора фантиков с пола или вытирания пыли с телевизора, малыш с радостью будет заниматься делом, в котором он отмечен как лучший из лучших.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Учитывайте характер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Старайтесь замечать склонности ребенка к тому или иному виду деятельности и доверять ему выполнять именно те задачи, которые ему по душе. Одним детям нравятся глобальные работы — мытье пола или работы по уборке территории вокруг дома. Другим — требующая сосредоточенности и тщательности сортировка книг или игрушек. Давайте каждому свое.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Играйте!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Скучные повседневные дела можно превратить в веселые игры. Укрощение пылесоса на территории отдельно взятой детской комнаты, мытье волшебных чашек и поиски клада в сумках с продуктами, принесенными мамой из магазина, — наверняка, таких приключений в жизни ваших детей еще не было.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http://thumb9.shutterstock.com/thumb_large/184723/184723,1327187445,6/stock-vector-green-grass-and-blue-sky-background-93258346.jpg"/>
          <p:cNvPicPr>
            <a:picLocks noChangeAspect="1" noChangeArrowheads="1"/>
          </p:cNvPicPr>
          <p:nvPr/>
        </p:nvPicPr>
        <p:blipFill>
          <a:blip r:embed="rId2"/>
          <a:srcRect r="9899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000100"/>
            <a:ext cx="6572272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Пусть помощь будет настоящей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Привлекайте ребенка к помощи там, где она вам действительно нужна, а не только чтобы занять или отвлечь его от шалостей.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Оставьте место для сюрприза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любят делать родителям сюрпризы. Предоставьте им такую возможность, дав понять, как вас обрадует неожиданная помощь с их стороны. Пусть помытая тарелка, накормленная кошка и застеленная постель станут для вас таким сюрпризом. Не скрывайте своей радости и не скупитесь на похвалу.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рассчитывайте на идеальное исполнение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Сразу ожидать, что ребенок будет делать домашнюю работу идеально, не стоит. Ни в коем случае не ругайте его, даже если после уборки появился дополнительный мусор, который вам придется убирать. Конечно, поначалу за маленьким ребенком придется многое переделывать, но это необходимый этап на пути к прогрессу.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Дайте разобраться самостоятельно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ребенок долго выполняет домашнюю работу: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не вмешивайтесь,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не подгоняйте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 уж тем более не ругайте.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Наберитесь терпения и дайте довести процесс до финиша. Иначе испуганный малыш в следующий раз откажется вам помогать, а самой маме придется всегда завершать инициативы ребенка: ведь в его голове не отложится тот факт, что любое начатое дело должно быть обязательно закончено.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– не наказание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Домашний труд не должен быть наказанием за плохое поведение. Ребенок не должен думать, что ему нужно сложить игрушки или убрать свои вещи только потому, что он что-то натворил.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разделяйте обязанности на «женские» и «мужские»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мальчики, и девочки должны уметь: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мыть посуду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убирать свою комнату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пришивать пуговицы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 даже забивать гвозди.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486</Words>
  <PresentationFormat>Экран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</cp:revision>
  <dcterms:modified xsi:type="dcterms:W3CDTF">2015-11-26T14:04:13Z</dcterms:modified>
</cp:coreProperties>
</file>