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74" r:id="rId2"/>
    <p:sldId id="297" r:id="rId3"/>
    <p:sldId id="278" r:id="rId4"/>
    <p:sldId id="284" r:id="rId5"/>
    <p:sldId id="291" r:id="rId6"/>
    <p:sldId id="298" r:id="rId7"/>
    <p:sldId id="287" r:id="rId8"/>
    <p:sldId id="299" r:id="rId9"/>
    <p:sldId id="286" r:id="rId10"/>
    <p:sldId id="300" r:id="rId11"/>
    <p:sldId id="288" r:id="rId12"/>
    <p:sldId id="301" r:id="rId13"/>
    <p:sldId id="290" r:id="rId14"/>
    <p:sldId id="302" r:id="rId15"/>
    <p:sldId id="289" r:id="rId16"/>
    <p:sldId id="303" r:id="rId17"/>
    <p:sldId id="281" r:id="rId18"/>
    <p:sldId id="257" r:id="rId19"/>
    <p:sldId id="292" r:id="rId20"/>
    <p:sldId id="304" r:id="rId21"/>
    <p:sldId id="271" r:id="rId22"/>
    <p:sldId id="295" r:id="rId23"/>
    <p:sldId id="294" r:id="rId24"/>
    <p:sldId id="296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398" y="-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23711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53155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21689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56260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5516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12790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68062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32262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2073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61099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55439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78465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72;\Desktop\&#1053;&#1072;&#1088;&#1086;&#1076;&#1085;&#1099;&#1077;_-_&#1041;&#1091;&#1076;&#1100;&#1090;&#1077;_&#1079;&#1076;&#1086;&#1088;&#1086;&#1074;&#1099;,_&#1078;&#1080;&#1074;&#1080;&#1090;&#1077;_&#1073;&#1086;&#1075;&#1072;&#1090;&#1086;_(-).mp3" TargetMode="Externa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72;\Desktop\15.&#1063;&#1077;&#1090;&#1099;&#1088;&#1077;%20&#1096;&#1072;&#1075;&#1072;%20++(&#1080;&#1075;&#1088;&#1086;&#1074;&#1072;&#1103;).mp3" TargetMode="External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Фон для презентации детский сад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59" y="-2506"/>
            <a:ext cx="9144000" cy="6860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48479" y="2204864"/>
            <a:ext cx="669606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C00000"/>
                </a:solidFill>
                <a:latin typeface="Georgia" pitchFamily="18" charset="0"/>
              </a:rPr>
              <a:t>Умелые руки</a:t>
            </a:r>
          </a:p>
          <a:p>
            <a:pPr algn="ctr"/>
            <a:r>
              <a:rPr lang="ru-RU" sz="6000" b="1" dirty="0" smtClean="0">
                <a:solidFill>
                  <a:srgbClr val="C00000"/>
                </a:solidFill>
                <a:latin typeface="Georgia" pitchFamily="18" charset="0"/>
              </a:rPr>
              <a:t> не знают скуки</a:t>
            </a:r>
            <a:endParaRPr lang="ru-RU" sz="6000" b="1" dirty="0">
              <a:solidFill>
                <a:srgbClr val="C00000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0301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Фон для презентации детский сад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59" y="-2506"/>
            <a:ext cx="9144000" cy="6860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&amp;Vcy;&amp;iecy;&amp;scy;&amp;iecy;&amp;lcy;&amp;ycy;&amp;jcy; &amp;pcy;&amp;iecy;&amp;kcy;&amp;acy;&amp;rcy;&amp;softcy; - &amp;Scy;&amp;acy;&amp;ncy;&amp;kcy;&amp;tcy;-&amp;Pcy;&amp;iecy;&amp;tcy;&amp;iecy;&amp;rcy;&amp;bcy;&amp;ucy;&amp;rcy;&amp;gcy;, &amp;Ncy;&amp;ocy;&amp;vcy;&amp;ocy;&amp;chcy;&amp;iecy;&amp;rcy;&amp;kcy;&amp;acy;&amp;scy;&amp;scy;&amp;kcy;&amp;icy;&amp;jcy; &amp;pcy;&amp;rcy;&amp;ocy;&amp;scy;&amp;pcy;., &amp;dcy;. 43/17. . &amp;Kcy;&amp;acy;&amp;fcy;&amp;iecy;, &amp;bcy;&amp;acy;&amp;rcy;&amp;ycy; &amp;icy; &amp;rcy;&amp;iecy;&amp;scy;&amp;tcy;&amp;ocy;&amp;rcy;&amp;acy;&amp;ncy;&amp;ycy;. . &amp;Vcy;&amp;scy;&amp;iecy; &amp;ocy;&amp;tcy;&amp;zcy;&amp;ycy;&amp;vcy;&amp;ycy;, &amp;fcy;&amp;ocy;&amp;tcy;&amp;ocy;, &amp;acy;&amp;kcy;&amp;tscy;&amp;icy;&amp;icy; &amp;icy; &amp;scy;&amp;kcy;&amp;icy;&amp;dcy;&amp;kcy;&amp;i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1700808"/>
            <a:ext cx="4104456" cy="453542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87670" y="548680"/>
            <a:ext cx="85627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Загадка от веселого пекаря 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1885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Фон для презентации детский сад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59" y="-2506"/>
            <a:ext cx="9144000" cy="6860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 descr="&amp;Kcy;&amp;acy;&amp;tcy;&amp;acy;&amp;lcy;&amp;ocy;&amp;gcy; &amp;pcy;&amp;rcy;&amp;ocy;&amp;dcy;&amp;ucy;&amp;kcy;&amp;tcy;&amp;ocy;&amp;vcy; &amp;pcy;&amp;icy;&amp;tcy;&amp;acy;&amp;ncy;&amp;icy;&amp;yacy; - &amp;KHcy;&amp;lcy;&amp;iecy;&amp;bcy; &amp;icy; &amp;khcy;&amp;lcy;&amp;iecy;&amp;bcy;&amp;ocy;&amp;bcy;&amp;ucy;&amp;lcy;&amp;ocy;&amp;chcy;&amp;ncy;&amp;ycy;&amp;iecy; &amp;icy;&amp;zcy;&amp;dcy;&amp;iecy;&amp;lcy;&amp;icy;&amp;yacy;. &amp;Ocy;&amp;tcy;&amp;zcy;&amp;ycy;&amp;vcy;&amp;ycy; &amp;icy; &amp;mcy;&amp;ncy;&amp;iecy;&amp;ncy;&amp;icy;&amp;yacy;.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6842" y="1951582"/>
            <a:ext cx="4167405" cy="33496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346547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Фон для презентации детский сад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59" y="-2506"/>
            <a:ext cx="9144000" cy="6860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&amp;Vcy;&amp;iecy;&amp;scy;&amp;iecy;&amp;lcy;&amp;ycy;&amp;jcy; &amp;pcy;&amp;iecy;&amp;kcy;&amp;acy;&amp;rcy;&amp;softcy; - &amp;Scy;&amp;acy;&amp;ncy;&amp;kcy;&amp;tcy;-&amp;Pcy;&amp;iecy;&amp;tcy;&amp;iecy;&amp;rcy;&amp;bcy;&amp;ucy;&amp;rcy;&amp;gcy;, &amp;Ncy;&amp;ocy;&amp;vcy;&amp;ocy;&amp;chcy;&amp;iecy;&amp;rcy;&amp;kcy;&amp;acy;&amp;scy;&amp;scy;&amp;kcy;&amp;icy;&amp;jcy; &amp;pcy;&amp;rcy;&amp;ocy;&amp;scy;&amp;pcy;., &amp;dcy;. 43/17. . &amp;Kcy;&amp;acy;&amp;fcy;&amp;iecy;, &amp;bcy;&amp;acy;&amp;rcy;&amp;ycy; &amp;icy; &amp;rcy;&amp;iecy;&amp;scy;&amp;tcy;&amp;ocy;&amp;rcy;&amp;acy;&amp;ncy;&amp;ycy;. . &amp;Vcy;&amp;scy;&amp;iecy; &amp;ocy;&amp;tcy;&amp;zcy;&amp;ycy;&amp;vcy;&amp;ycy;, &amp;fcy;&amp;ocy;&amp;tcy;&amp;ocy;, &amp;acy;&amp;kcy;&amp;tscy;&amp;icy;&amp;icy; &amp;icy; &amp;scy;&amp;kcy;&amp;icy;&amp;dcy;&amp;kcy;&amp;i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1700808"/>
            <a:ext cx="4104456" cy="453542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87670" y="548680"/>
            <a:ext cx="85627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Загадка от веселого пекаря 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1885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Фон для презентации детский сад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59" y="-2506"/>
            <a:ext cx="9144000" cy="6860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&amp;Ecy;&amp;tcy;&amp;ocy; &amp;pcy;&amp;icy;&amp;rcy;&amp;ocy;&amp;zhcy;&amp;ocy;&amp;kcy; - &amp;Kcy;&amp;acy;&amp;rcy;&amp;tcy;&amp;icy;&amp;ncy;&amp;kcy;&amp;i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68791" y="1666792"/>
            <a:ext cx="4824536" cy="35219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634881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Фон для презентации детский сад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59" y="-2506"/>
            <a:ext cx="9144000" cy="6860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87670" y="548680"/>
            <a:ext cx="85627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Загадка от веселого пекаря 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8" name="Picture 4" descr="&amp;Vcy;&amp;iecy;&amp;scy;&amp;iecy;&amp;lcy;&amp;ycy;&amp;jcy; &amp;pcy;&amp;iecy;&amp;kcy;&amp;acy;&amp;rcy;&amp;softcy; - &amp;Scy;&amp;acy;&amp;ncy;&amp;kcy;&amp;tcy;-&amp;Pcy;&amp;iecy;&amp;tcy;&amp;iecy;&amp;rcy;&amp;bcy;&amp;ucy;&amp;rcy;&amp;gcy;, &amp;Ncy;&amp;ocy;&amp;vcy;&amp;ocy;&amp;chcy;&amp;iecy;&amp;rcy;&amp;kcy;&amp;acy;&amp;scy;&amp;scy;&amp;kcy;&amp;icy;&amp;jcy; &amp;pcy;&amp;rcy;&amp;ocy;&amp;scy;&amp;pcy;., &amp;dcy;. 43/17. . &amp;Kcy;&amp;acy;&amp;fcy;&amp;iecy;, &amp;bcy;&amp;acy;&amp;rcy;&amp;ycy; &amp;icy; &amp;rcy;&amp;iecy;&amp;scy;&amp;tcy;&amp;ocy;&amp;rcy;&amp;acy;&amp;ncy;&amp;ycy;. . &amp;Vcy;&amp;scy;&amp;iecy; &amp;ocy;&amp;tcy;&amp;zcy;&amp;ycy;&amp;vcy;&amp;ycy;, &amp;fcy;&amp;ocy;&amp;tcy;&amp;ocy;, &amp;acy;&amp;kcy;&amp;tscy;&amp;icy;&amp;icy; &amp;icy; &amp;scy;&amp;kcy;&amp;icy;&amp;dcy;&amp;kcy;&amp;i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1700808"/>
            <a:ext cx="4104456" cy="45354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721885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Фон для презентации детский сад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59" y="-2506"/>
            <a:ext cx="9144000" cy="6860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 descr="&amp;Vcy; &amp;Ncy;&amp;icy;&amp;kcy;&amp;ocy;&amp;lcy;&amp;acy;&amp;iecy;&amp;vcy;&amp;iecy; &amp;ocy;&amp;zhcy;&amp;icy;&amp;dcy;&amp;acy;&amp;iecy;&amp;tcy;&amp;scy;&amp;yacy; &amp;pcy;&amp;ocy;&amp;dcy;&amp;ocy;&amp;rcy;&amp;ocy;&amp;zhcy;&amp;acy;&amp;ncy;&amp;icy;&amp;iecy; &amp;khcy;&amp;lcy;&amp;iecy;&amp;bcy;&amp;ocy;&amp;bcy;&amp;ucy;&amp;lcy;&amp;ocy;&amp;chcy;&amp;ncy;&amp;ycy;&amp;khcy; &amp;icy;&amp;zcy;&amp;dcy;&amp;iecy;&amp;lcy;&amp;icy;&amp;jcy; &quot; NikNews24 - &amp;Ncy;&amp;ocy;&amp;vcy;&amp;ocy;&amp;scy;&amp;tcy;&amp;icy; &amp;gcy;&amp;ocy;&amp;rcy;&amp;ocy;&amp;dcy;&amp;acy; &amp;Ncy;&amp;icy;&amp;kcy;&amp;ocy;&amp;lcy;&amp;acy;&amp;iecy;&amp;vcy;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1484784"/>
            <a:ext cx="4680520" cy="38884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4162667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Фон для презентации детский сад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59" y="-2506"/>
            <a:ext cx="9144000" cy="6860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&amp;Vcy;&amp;iecy;&amp;scy;&amp;iecy;&amp;lcy;&amp;ycy;&amp;jcy; &amp;pcy;&amp;iecy;&amp;kcy;&amp;acy;&amp;rcy;&amp;softcy; - &amp;Scy;&amp;acy;&amp;ncy;&amp;kcy;&amp;tcy;-&amp;Pcy;&amp;iecy;&amp;tcy;&amp;iecy;&amp;rcy;&amp;bcy;&amp;ucy;&amp;rcy;&amp;gcy;, &amp;Ncy;&amp;ocy;&amp;vcy;&amp;ocy;&amp;chcy;&amp;iecy;&amp;rcy;&amp;kcy;&amp;acy;&amp;scy;&amp;scy;&amp;kcy;&amp;icy;&amp;jcy; &amp;pcy;&amp;rcy;&amp;ocy;&amp;scy;&amp;pcy;., &amp;dcy;. 43/17. . &amp;Kcy;&amp;acy;&amp;fcy;&amp;iecy;, &amp;bcy;&amp;acy;&amp;rcy;&amp;ycy; &amp;icy; &amp;rcy;&amp;iecy;&amp;scy;&amp;tcy;&amp;ocy;&amp;rcy;&amp;acy;&amp;ncy;&amp;ycy;. . &amp;Vcy;&amp;scy;&amp;iecy; &amp;ocy;&amp;tcy;&amp;zcy;&amp;ycy;&amp;vcy;&amp;ycy;, &amp;fcy;&amp;ocy;&amp;tcy;&amp;ocy;, &amp;acy;&amp;kcy;&amp;tscy;&amp;icy;&amp;icy; &amp;icy; &amp;scy;&amp;kcy;&amp;icy;&amp;dcy;&amp;kcy;&amp;i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745981"/>
            <a:ext cx="4968552" cy="54902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721885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&amp;KHcy;&amp;lcy;&amp;iecy;&amp;bcy;&amp;ocy;&amp;bcy;&amp;ucy;&amp;lcy;&amp;ocy;&amp;chcy;&amp;ncy;&amp;ycy;&amp;iecy; &amp;icy;&amp;zcy;&amp;dcy;&amp;iecy;&amp;lcy;&amp;icy;&amp;yacy; - &amp;CHcy;&amp;acy;&amp;scy;&amp;tcy;&amp;softcy; 3 &amp;icy; 4 &quot; Lot of Free Downloads. &amp;Vcy;&amp;scy;&amp;iecy; &amp;ncy;&amp;acy; &amp;scy;&amp;vcy;&amp;iecy;&amp;tcy;&amp;iecy; &amp;bcy;&amp;iecy;&amp;scy;&amp;pcy;&amp;lcy;&amp;acy;&amp;tcy;&amp;ncy;&amp;ocy; &amp;scy;&amp;kcy;&amp;acy;&amp;chcy;&amp;acy;&amp;tcy;&amp;softcy;.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087432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Фон для презентации детский сад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59" y="-2506"/>
            <a:ext cx="9144000" cy="6860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48061"/>
            <a:ext cx="7632848" cy="42892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83568" y="548680"/>
            <a:ext cx="7704856" cy="6777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600" b="1" dirty="0" smtClean="0">
                <a:latin typeface="Times New Roman"/>
                <a:ea typeface="Times New Roman"/>
                <a:cs typeface="Times New Roman"/>
              </a:rPr>
              <a:t>« </a:t>
            </a:r>
            <a:r>
              <a:rPr lang="ru-RU" sz="3600" b="1" dirty="0">
                <a:latin typeface="Times New Roman"/>
                <a:ea typeface="Times New Roman"/>
                <a:cs typeface="Times New Roman"/>
              </a:rPr>
              <a:t>Т</a:t>
            </a:r>
            <a:r>
              <a:rPr lang="ru-RU" sz="3600" b="1" dirty="0" smtClean="0">
                <a:latin typeface="Times New Roman"/>
                <a:ea typeface="Times New Roman"/>
                <a:cs typeface="Times New Roman"/>
              </a:rPr>
              <a:t>есто </a:t>
            </a:r>
            <a:r>
              <a:rPr lang="ru-RU" sz="3600" b="1" dirty="0">
                <a:latin typeface="Times New Roman"/>
                <a:ea typeface="Times New Roman"/>
                <a:cs typeface="Times New Roman"/>
              </a:rPr>
              <a:t>для пирожков»:</a:t>
            </a:r>
            <a:endParaRPr lang="ru-RU" sz="20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297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ыпечные изделия для малышей - 9 Марта 2015 - Blog - Niper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049260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Фон для презентации детский сад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59" y="-2506"/>
            <a:ext cx="9144000" cy="6860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48479" y="2204864"/>
            <a:ext cx="669606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C00000"/>
                </a:solidFill>
                <a:latin typeface="Georgia" pitchFamily="18" charset="0"/>
              </a:rPr>
              <a:t>Умелые руки</a:t>
            </a:r>
          </a:p>
          <a:p>
            <a:pPr algn="ctr"/>
            <a:r>
              <a:rPr lang="ru-RU" sz="6000" b="1" dirty="0" smtClean="0">
                <a:solidFill>
                  <a:srgbClr val="C00000"/>
                </a:solidFill>
                <a:latin typeface="Georgia" pitchFamily="18" charset="0"/>
              </a:rPr>
              <a:t> не знают скуки</a:t>
            </a:r>
            <a:endParaRPr lang="ru-RU" sz="6000" b="1" dirty="0">
              <a:solidFill>
                <a:srgbClr val="C00000"/>
              </a:solidFill>
              <a:latin typeface="Georgia" pitchFamily="18" charset="0"/>
            </a:endParaRPr>
          </a:p>
        </p:txBody>
      </p:sp>
      <p:pic>
        <p:nvPicPr>
          <p:cNvPr id="4" name="Народные_-_Будьте_здоровы,_живите_богато_(-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30301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31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AutoShape 2" descr="&amp;Kcy;&amp;acy;&amp;kcy; &amp;scy;&amp;ocy;&amp;zcy;&amp;dcy;&amp;acy;&amp;tcy;&amp;softcy; &amp;dcy;&amp;ocy;&amp;mcy;&amp;acy;&amp;shcy;&amp;ncy;&amp;icy;&amp;jcy; &amp;ucy;&amp;yucy;&amp;tcy; &amp;vcy; &amp;dcy;&amp;ocy;&amp;mcy;&amp;iecy;. . &amp;Dcy;&amp;ocy;&amp;mcy;&amp;acy;&amp;shcy;&amp;ncy;&amp;icy;&amp;jcy; &amp;ucy;&amp;yucy;&amp;tcy; &amp;scy;&amp;vcy;&amp;ocy;&amp;icy;&amp;mcy;&amp;icy; &amp;rcy;&amp;ucy;&amp;kcy;&amp;acy;&amp;mcy;…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6868" name="AutoShape 4" descr="&amp;Kcy;&amp;acy;&amp;kcy; &amp;scy;&amp;ocy;&amp;zcy;&amp;dcy;&amp;acy;&amp;tcy;&amp;softcy; &amp;dcy;&amp;ocy;&amp;mcy;&amp;acy;&amp;shcy;&amp;ncy;&amp;icy;&amp;jcy; &amp;ucy;&amp;yucy;&amp;tcy; &amp;vcy; &amp;dcy;&amp;ocy;&amp;mcy;&amp;iecy;. . &amp;Dcy;&amp;ocy;&amp;mcy;&amp;acy;&amp;shcy;&amp;ncy;&amp;icy;&amp;jcy; &amp;ucy;&amp;yucy;&amp;tcy; &amp;scy;&amp;vcy;&amp;ocy;&amp;icy;&amp;mcy;&amp;icy; &amp;rcy;&amp;ucy;&amp;kcy;&amp;acy;&amp;mcy;…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6870" name="AutoShape 6" descr="&amp;Kcy;&amp;acy;&amp;kcy; &amp;scy;&amp;ocy;&amp;zcy;&amp;dcy;&amp;acy;&amp;tcy;&amp;softcy; &amp;dcy;&amp;ocy;&amp;mcy;&amp;acy;&amp;shcy;&amp;ncy;&amp;icy;&amp;jcy; &amp;ucy;&amp;yucy;&amp;tcy; &amp;vcy; &amp;dcy;&amp;ocy;&amp;mcy;&amp;iecy;. . &amp;Dcy;&amp;ocy;&amp;mcy;&amp;acy;&amp;shcy;&amp;ncy;&amp;icy;&amp;jcy; &amp;ucy;&amp;yucy;&amp;tcy; &amp;scy;&amp;vcy;&amp;ocy;&amp;icy;&amp;mcy;&amp;icy; &amp;rcy;&amp;ucy;&amp;kcy;&amp;acy;&amp;mcy;…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6872" name="AutoShape 8" descr="&amp;Kcy;&amp;acy;&amp;kcy; &amp;scy;&amp;ocy;&amp;zcy;&amp;dcy;&amp;acy;&amp;tcy;&amp;softcy; &amp;dcy;&amp;ocy;&amp;mcy;&amp;acy;&amp;shcy;&amp;ncy;&amp;icy;&amp;jcy; &amp;ucy;&amp;yucy;&amp;tcy; &amp;vcy; &amp;dcy;&amp;ocy;&amp;mcy;&amp;iecy;. . &amp;Dcy;&amp;ocy;&amp;mcy;&amp;acy;&amp;shcy;&amp;ncy;&amp;icy;&amp;jcy; &amp;ucy;&amp;yucy;&amp;tcy; &amp;scy;&amp;vcy;&amp;ocy;&amp;icy;&amp;mcy;&amp;icy; &amp;rcy;&amp;ucy;&amp;kcy;&amp;acy;&amp;mcy;…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6874" name="AutoShape 10" descr="&amp;Kcy;&amp;acy;&amp;kcy; &amp;scy;&amp;ocy;&amp;zcy;&amp;dcy;&amp;acy;&amp;tcy;&amp;softcy; &amp;dcy;&amp;ocy;&amp;mcy;&amp;acy;&amp;shcy;&amp;ncy;&amp;icy;&amp;jcy; &amp;ucy;&amp;yucy;&amp;tcy; &amp;vcy; &amp;dcy;&amp;ocy;&amp;mcy;&amp;iecy;. . &amp;Dcy;&amp;ocy;&amp;mcy;&amp;acy;&amp;shcy;&amp;ncy;&amp;icy;&amp;jcy; &amp;ucy;&amp;yucy;&amp;tcy; &amp;scy;&amp;vcy;&amp;ocy;&amp;icy;&amp;mcy;&amp;icy; &amp;rcy;&amp;ucy;&amp;kcy;&amp;acy;&amp;mcy;…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Picture 2" descr="Фон для презентации детский сад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506"/>
            <a:ext cx="9144000" cy="6860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6876" name="AutoShape 12" descr="&amp;Kcy;&amp;acy;&amp;kcy; &amp;scy;&amp;ocy;&amp;zcy;&amp;dcy;&amp;acy;&amp;tcy;&amp;softcy; &amp;dcy;&amp;ocy;&amp;mcy;&amp;acy;&amp;shcy;&amp;ncy;&amp;icy;&amp;jcy; &amp;ucy;&amp;yucy;&amp;tcy; &amp;vcy; &amp;dcy;&amp;ocy;&amp;mcy;&amp;iecy;. . &amp;Dcy;&amp;ocy;&amp;mcy;&amp;acy;&amp;shcy;&amp;ncy;&amp;icy;&amp;jcy; &amp;ucy;&amp;yucy;&amp;tcy; &amp;scy;&amp;vcy;&amp;ocy;&amp;icy;&amp;mcy;&amp;icy; &amp;rcy;&amp;ucy;&amp;kcy;&amp;acy;&amp;mcy;…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6882" name="AutoShape 18" descr="&amp;Kcy;&amp;acy;&amp;kcy; &amp;scy;&amp;ocy;&amp;zcy;&amp;dcy;&amp;acy;&amp;tcy;&amp;softcy; &amp;dcy;&amp;ocy;&amp;mcy;&amp;acy;&amp;shcy;&amp;ncy;&amp;icy;&amp;jcy; &amp;ucy;&amp;yucy;&amp;tcy; &amp;vcy; &amp;dcy;&amp;ocy;&amp;mcy;&amp;iecy;. . &amp;Dcy;&amp;ocy;&amp;mcy;&amp;acy;&amp;shcy;&amp;ncy;&amp;icy;&amp;jcy; &amp;ucy;&amp;yucy;&amp;tcy; &amp;scy;&amp;vcy;&amp;ocy;&amp;icy;&amp;mcy;&amp;icy; &amp;rcy;&amp;ucy;&amp;kcy;&amp;acy;&amp;mcy;…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6884" name="AutoShape 20" descr="&amp;Kcy;&amp;acy;&amp;kcy; &amp;scy;&amp;ocy;&amp;zcy;&amp;dcy;&amp;acy;&amp;tcy;&amp;softcy; &amp;dcy;&amp;ocy;&amp;mcy;&amp;acy;&amp;shcy;&amp;ncy;&amp;icy;&amp;jcy; &amp;ucy;&amp;yucy;&amp;tcy; &amp;vcy; &amp;dcy;&amp;ocy;&amp;mcy;&amp;iecy;. . &amp;Dcy;&amp;ocy;&amp;mcy;&amp;acy;&amp;shcy;&amp;ncy;&amp;icy;&amp;jcy; &amp;ucy;&amp;yucy;&amp;tcy; &amp;scy;&amp;vcy;&amp;ocy;&amp;icy;&amp;mcy;&amp;icy; &amp;rcy;&amp;ucy;&amp;kcy;&amp;acy;&amp;mcy;…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6886" name="AutoShape 22" descr="&amp;Kcy;&amp;acy;&amp;kcy; &amp;scy;&amp;ocy;&amp;zcy;&amp;dcy;&amp;acy;&amp;tcy;&amp;softcy; &amp;dcy;&amp;ocy;&amp;mcy;&amp;acy;&amp;shcy;&amp;ncy;&amp;icy;&amp;jcy; &amp;ucy;&amp;yucy;&amp;tcy; &amp;vcy; &amp;dcy;&amp;ocy;&amp;mcy;&amp;iecy;. . &amp;Dcy;&amp;ocy;&amp;mcy;&amp;acy;&amp;shcy;&amp;ncy;&amp;icy;&amp;jcy; &amp;ucy;&amp;yucy;&amp;tcy; &amp;scy;&amp;vcy;&amp;ocy;&amp;icy;&amp;mcy;&amp;icy; &amp;rcy;&amp;ucy;&amp;kcy;&amp;acy;&amp;mcy;…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6888" name="Picture 24" descr="&amp;Ncy;&amp;acy;&amp;shcy;&amp;icy; &amp;tcy;&amp;rcy;&amp;acy;&amp;dcy;&amp;icy;&amp;tscy;&amp;icy;&amp;icy;: &amp;kcy;&amp;acy;&amp;rcy;&amp;acy;&amp;vcy;&amp;acy;&amp;jcy; &amp;Pcy;&amp;rcy;&amp;ocy;&amp;lcy;&amp;acy;&amp;jcy;&amp;fcy; &amp;Bcy;&amp;iecy;&amp;lcy;&amp;acy;&amp;rcy;&amp;ucy;&amp;scy;&amp;soft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692696"/>
            <a:ext cx="6384242" cy="51373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721885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Фон для презентации детский сад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59" y="-2506"/>
            <a:ext cx="9144000" cy="6860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284" y="692696"/>
            <a:ext cx="1676461" cy="249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63852" y="692696"/>
            <a:ext cx="1630281" cy="2428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66964" y="686838"/>
            <a:ext cx="1703524" cy="2537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1060" y="3716749"/>
            <a:ext cx="1595368" cy="2376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87316" y="3748020"/>
            <a:ext cx="1624572" cy="242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31772" y="3822934"/>
            <a:ext cx="1612317" cy="2401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Семиугольник 1"/>
          <p:cNvSpPr/>
          <p:nvPr/>
        </p:nvSpPr>
        <p:spPr>
          <a:xfrm>
            <a:off x="154768" y="28574"/>
            <a:ext cx="672816" cy="664122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1</a:t>
            </a:r>
            <a:endParaRPr lang="ru-RU" sz="3600" dirty="0"/>
          </a:p>
        </p:txBody>
      </p:sp>
      <p:sp>
        <p:nvSpPr>
          <p:cNvPr id="3" name="Семиугольник 2"/>
          <p:cNvSpPr/>
          <p:nvPr/>
        </p:nvSpPr>
        <p:spPr>
          <a:xfrm>
            <a:off x="3250704" y="28574"/>
            <a:ext cx="673224" cy="664122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2</a:t>
            </a:r>
            <a:endParaRPr lang="ru-RU" sz="3600" dirty="0"/>
          </a:p>
        </p:txBody>
      </p:sp>
      <p:sp>
        <p:nvSpPr>
          <p:cNvPr id="4" name="Семиугольник 3"/>
          <p:cNvSpPr/>
          <p:nvPr/>
        </p:nvSpPr>
        <p:spPr>
          <a:xfrm>
            <a:off x="6227700" y="72124"/>
            <a:ext cx="648556" cy="620572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3</a:t>
            </a:r>
            <a:endParaRPr lang="ru-RU" sz="2400" dirty="0"/>
          </a:p>
        </p:txBody>
      </p:sp>
      <p:sp>
        <p:nvSpPr>
          <p:cNvPr id="5" name="Семиугольник 4"/>
          <p:cNvSpPr/>
          <p:nvPr/>
        </p:nvSpPr>
        <p:spPr>
          <a:xfrm>
            <a:off x="53156" y="3291124"/>
            <a:ext cx="757604" cy="713939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4</a:t>
            </a:r>
          </a:p>
        </p:txBody>
      </p:sp>
      <p:sp>
        <p:nvSpPr>
          <p:cNvPr id="6" name="Семиугольник 5"/>
          <p:cNvSpPr/>
          <p:nvPr/>
        </p:nvSpPr>
        <p:spPr>
          <a:xfrm>
            <a:off x="2816455" y="3142706"/>
            <a:ext cx="770384" cy="713939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5</a:t>
            </a:r>
            <a:endParaRPr lang="ru-RU" sz="2800" dirty="0"/>
          </a:p>
        </p:txBody>
      </p:sp>
      <p:sp>
        <p:nvSpPr>
          <p:cNvPr id="7" name="Семиугольник 6"/>
          <p:cNvSpPr/>
          <p:nvPr/>
        </p:nvSpPr>
        <p:spPr>
          <a:xfrm>
            <a:off x="5846337" y="3259830"/>
            <a:ext cx="785435" cy="776525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6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2517569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71400"/>
            <a:ext cx="9144000" cy="7029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944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71400"/>
            <a:ext cx="9144000" cy="7029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15.Четыре шага ++(игровая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9445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247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71400"/>
            <a:ext cx="9144000" cy="7029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944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&amp;YAcy;&amp;gcy;&amp;ocy;&amp;dcy;&amp;ycy; &amp;gcy;&amp;ocy;&amp;dcy;&amp;zhcy;&amp;icy; &amp;bcy;&amp;iecy;&amp;rcy;&amp;iecy;&amp;gcy;&amp;icy;&amp;tcy;&amp;iecy; &amp;khcy;&amp;lcy;&amp;iecy;&amp;bcy; &amp;kcy;&amp;acy;&amp;rcy;&amp;tcy;&amp;icy;&amp;ncy;&amp;kcy;&amp;icy; &amp;KHcy;&amp;ucy;&amp;dcy;&amp;iecy;&amp;iecy;&amp;mcy; &amp;vcy;&amp;mcy;&amp;iecy;&amp;scy;&amp;tcy;&amp;iecy;!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59" y="0"/>
            <a:ext cx="9134941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417936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&amp;Icy;&amp;zcy; &amp;chcy;&amp;iecy;&amp;gcy;&amp;ocy; &amp;icy; &amp;kcy;&amp;acy;&amp;kcy; &amp;dcy;&amp;iecy;&amp;lcy;&amp;acy;&amp;yucy;&amp;tcy; &amp;khcy;&amp;lcy;&amp;iecy;&amp;bcy;, &amp;kcy;&amp;ocy;&amp;tcy;&amp;ocy;&amp;rcy;&amp;ycy;&amp;jcy; &amp;mcy;&amp;ycy; &amp;iecy;&amp;dcy;&amp;icy;&amp;mcy;. . &amp;Fcy;&amp;ocy;&amp;tcy;&amp;ocy;&amp;gcy;&amp;rcy;&amp;acy;&amp;fcy;&amp;icy;&amp;icy; - &amp;Dcy;&amp;ncy;&amp;iecy;&amp;pcy;&amp;rcy;&amp;ocy;&amp;pcy;&amp;iecy;&amp;tcy;&amp;rcy;&amp;ocy;&amp;vcy;&amp;scy;&amp;k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ыпечные изделия для малышей - 9 Марта 2015 - Blog - Niper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953026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Фон для презентации детский сад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59" y="-2506"/>
            <a:ext cx="9144000" cy="6860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87670" y="548680"/>
            <a:ext cx="85627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Загадка от веселого пекаря 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Picture 4" descr="&amp;Vcy;&amp;iecy;&amp;scy;&amp;iecy;&amp;lcy;&amp;ycy;&amp;jcy; &amp;pcy;&amp;iecy;&amp;kcy;&amp;acy;&amp;rcy;&amp;softcy; - &amp;Scy;&amp;acy;&amp;ncy;&amp;kcy;&amp;tcy;-&amp;Pcy;&amp;iecy;&amp;tcy;&amp;iecy;&amp;rcy;&amp;bcy;&amp;ucy;&amp;rcy;&amp;gcy;, &amp;Ncy;&amp;ocy;&amp;vcy;&amp;ocy;&amp;chcy;&amp;iecy;&amp;rcy;&amp;kcy;&amp;acy;&amp;scy;&amp;scy;&amp;kcy;&amp;icy;&amp;jcy; &amp;pcy;&amp;rcy;&amp;ocy;&amp;scy;&amp;pcy;., &amp;dcy;. 43/17. . &amp;Kcy;&amp;acy;&amp;fcy;&amp;iecy;, &amp;bcy;&amp;acy;&amp;rcy;&amp;ycy; &amp;icy; &amp;rcy;&amp;iecy;&amp;scy;&amp;tcy;&amp;ocy;&amp;rcy;&amp;acy;&amp;ncy;&amp;ycy;. . &amp;Vcy;&amp;scy;&amp;iecy; &amp;ocy;&amp;tcy;&amp;zcy;&amp;ycy;&amp;vcy;&amp;ycy;, &amp;fcy;&amp;ocy;&amp;tcy;&amp;ocy;, &amp;acy;&amp;kcy;&amp;tscy;&amp;icy;&amp;icy; &amp;icy; &amp;scy;&amp;kcy;&amp;icy;&amp;dcy;&amp;kcy;&amp;i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1700808"/>
            <a:ext cx="4104456" cy="45354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721885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Фон для презентации детский сад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59" y="-2506"/>
            <a:ext cx="9144000" cy="6860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772816"/>
            <a:ext cx="5328592" cy="35523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21885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Фон для презентации детский сад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59" y="-2506"/>
            <a:ext cx="9144000" cy="6860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&amp;Vcy;&amp;iecy;&amp;scy;&amp;iecy;&amp;lcy;&amp;ycy;&amp;jcy; &amp;pcy;&amp;iecy;&amp;kcy;&amp;acy;&amp;rcy;&amp;softcy; - &amp;Scy;&amp;acy;&amp;ncy;&amp;kcy;&amp;tcy;-&amp;Pcy;&amp;iecy;&amp;tcy;&amp;iecy;&amp;rcy;&amp;bcy;&amp;ucy;&amp;rcy;&amp;gcy;, &amp;Ncy;&amp;ocy;&amp;vcy;&amp;ocy;&amp;chcy;&amp;iecy;&amp;rcy;&amp;kcy;&amp;acy;&amp;scy;&amp;scy;&amp;kcy;&amp;icy;&amp;jcy; &amp;pcy;&amp;rcy;&amp;ocy;&amp;scy;&amp;pcy;., &amp;dcy;. 43/17. . &amp;Kcy;&amp;acy;&amp;fcy;&amp;iecy;, &amp;bcy;&amp;acy;&amp;rcy;&amp;ycy; &amp;icy; &amp;rcy;&amp;iecy;&amp;scy;&amp;tcy;&amp;ocy;&amp;rcy;&amp;acy;&amp;ncy;&amp;ycy;. . &amp;Vcy;&amp;scy;&amp;iecy; &amp;ocy;&amp;tcy;&amp;zcy;&amp;ycy;&amp;vcy;&amp;ycy;, &amp;fcy;&amp;ocy;&amp;tcy;&amp;ocy;, &amp;acy;&amp;kcy;&amp;tscy;&amp;icy;&amp;icy; &amp;icy; &amp;scy;&amp;kcy;&amp;icy;&amp;dcy;&amp;kcy;&amp;i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1700808"/>
            <a:ext cx="4104456" cy="453542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87670" y="548680"/>
            <a:ext cx="85627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Загадка от веселого пекаря 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1885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Фон для презентации детский сад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59" y="-2506"/>
            <a:ext cx="9144000" cy="6860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 descr="Ягоды годжи традиционное жилище русского народа фото Худеем …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052736"/>
            <a:ext cx="6570612" cy="48918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08262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331</TotalTime>
  <Words>43</Words>
  <Application>Microsoft Office PowerPoint</Application>
  <PresentationFormat>Экран (4:3)</PresentationFormat>
  <Paragraphs>16</Paragraphs>
  <Slides>24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</cp:lastModifiedBy>
  <cp:revision>32</cp:revision>
  <dcterms:created xsi:type="dcterms:W3CDTF">2015-02-18T16:57:29Z</dcterms:created>
  <dcterms:modified xsi:type="dcterms:W3CDTF">2015-04-27T19:51:02Z</dcterms:modified>
</cp:coreProperties>
</file>