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3" r:id="rId6"/>
    <p:sldId id="262" r:id="rId7"/>
    <p:sldId id="264" r:id="rId8"/>
    <p:sldId id="274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A3A9-64C0-4512-B28F-0268E184F32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F9C7-95FD-4C8C-BE70-AACDBC5BD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51911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6429396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Автор: Емельянова   С.В.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anik.karelia.pro/sites/default/files/odezh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8634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azdekor.ru/Spektr/DO_SCOOL/OM/N154/images/odezhda-obuv-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man-cards.com.ua/image/cache/data/products/loto/loto3_max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786742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buy45.ru/images/1146710/0/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0500"/>
            <a:ext cx="7572428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siki.at.ua/_ld/2/826764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14356"/>
            <a:ext cx="828677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knika.ru/wp-content/uploads/2013/05/84249019_large_Odezhd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143750" cy="489585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666750"/>
            <a:ext cx="7543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26.fastpic.ru/big/2011/0711/4f/bd7761398b962ffe3df434c84574ac4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itterref.ru/files/57/c2a092316974bae9358dc50da1a290d1.html_files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23725" cy="5759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udfiles.ru/html/2706/209/html_zMU_L5Kv_b.WVUL/htmlconvd-vJh1xR_html_b3557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500858" cy="2962276"/>
          </a:xfrm>
          <a:prstGeom prst="rect">
            <a:avLst/>
          </a:prstGeom>
          <a:noFill/>
        </p:spPr>
      </p:pic>
      <p:pic>
        <p:nvPicPr>
          <p:cNvPr id="4" name="Picture 2" descr="http://www.kemdetki.ru/media/upload/2014/03/14/fbd1baa58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6096000" cy="3286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2015-12-13T16:32:47Z</dcterms:created>
  <dcterms:modified xsi:type="dcterms:W3CDTF">2015-12-16T11:09:27Z</dcterms:modified>
</cp:coreProperties>
</file>