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399943"/>
            <a:ext cx="64624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Comic Sans MS" pitchFamily="66" charset="0"/>
              </a:rPr>
              <a:t>Конспект НОД по развитию речи на тему: Дидактические упражнения: «Хоккей», «Кафе»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6015868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старшей группы Детского сада №33 Глушкова Светлана Викторовна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3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Ребята, вы молодцы, как вы хорошо играете в хоккей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теперь давайте отдохнем. 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Музыкальная физминутка «Топнем ножкой»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отдохнули все немножко и отправимся в дорожку.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Ребята, кем мы были? (ответы детей: хоккеистами)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-Правильно, а каждый хоккеист должен подкрепляться, чтобы силы не заканчивались, давайте посетим наше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кафе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выпить чашечку кофе.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(заранее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выполнена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сервировка столов).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одевает форму официанта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Приглашает детей за столы.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Звучит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лёгкая музыка «релаксация».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Семья\Desktop\хоккей\P04-12-15_09.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429000"/>
            <a:ext cx="4032448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8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Сегодня есть горячий и холодный кофе, кофе с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молоком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кофе с сахаром, кофе со сливками, кофе чёрный. Словом,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кофе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любой вкус!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Кому что приготовить?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(на подносе кофейные чашки)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Дети по очереди заказывают себе кофе. Употребляют слова: будьте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добры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пожалуйста, спасибо, очень вкусно, ухаживают за девочками и т. 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Повторить упражнение 8-10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раз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помогает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правильно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произносить слова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кофе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 сахаром и т. 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емья\Desktop\хоккей\P04-12-15_09.18[02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111817"/>
            <a:ext cx="4762143" cy="35716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226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5169"/>
            <a:ext cx="80648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Звучит музыка «Трус не играет в хоккей». Ребенок  снимает фартук и  возвращается  на свое хоккейное поле.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репортаж с хоккейного поля!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Даёт несколько команд используя слова : около, между, в центре и т. д.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Воспитатель обращает внимание на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осанку: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ноги стоят,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руки лежат, локти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 края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спина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прямая. Далее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воспитатель передаёт роль комментатора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ребёнку, 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второму, третьему и т. 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(дети отвечают с места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Воспитатель следит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использованием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детьми</a:t>
            </a: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слов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обозначающих</a:t>
            </a:r>
          </a:p>
          <a:p>
            <a:pPr algn="r">
              <a:lnSpc>
                <a:spcPct val="15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пространственные отношения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Семья\Desktop\хоккей\P04-12-15_09.1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744"/>
          <a:stretch/>
        </p:blipFill>
        <p:spPr bwMode="auto">
          <a:xfrm>
            <a:off x="16043" y="2826587"/>
            <a:ext cx="4464496" cy="4008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962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78497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На словах «Шайба в воротах» заканчиваем игру.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-Вот и закончился наш хоккейный матч. Все болельщики покидают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трибуны, а хоккеисты идут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отдыхать.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Ребята давайте,  сыграем в игру закончи предложения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«Хоккеисты гоняют шайбу, а футболисты? » – Футболисты….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«Фигуристы катаются на коньках, а лыжники? »- Лыжники… 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«Парашютисты прыгают с парашютом, а аквалангисты?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Аквалангисты … 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 горы катишься на санках, а на гору? »- На гору…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«Плавание, хоккей, футбол, гимнастика – это…. (виды спорта)</a:t>
            </a: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следит, чтобы ответы были полными.</a:t>
            </a:r>
          </a:p>
          <a:p>
            <a:pPr>
              <a:lnSpc>
                <a:spcPct val="15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756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763284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Подводим итог занятия: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О чём мы сегодня говорили? (Хоккей)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Вам понравилось быть хоккеистами? (Да)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•А отдыхать в кафе? (Да)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Какое задание показалось вам самым интересным?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А чем вас угощали в кафе? (Кофе со сливками, кофе черное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и.т.д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Какие вы, ребята, молодцы! Отлично играли в хоккей! </a:t>
            </a:r>
          </a:p>
        </p:txBody>
      </p:sp>
      <p:pic>
        <p:nvPicPr>
          <p:cNvPr id="8194" name="Picture 2" descr="C:\Users\Семья\Desktop\хоккей\P04-12-15_09.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3512627"/>
            <a:ext cx="3830222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Семья\Desktop\хоккей\P04-12-15_09.2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3882" y="3512627"/>
            <a:ext cx="4032448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86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2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2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2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2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514" y="36240"/>
            <a:ext cx="904048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Программное 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содержание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Образовательные задачи: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владение речью, как средством общения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культуры.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Упражнять детей в умении различать и выполнять задания на пространственное перемещение предмета («Хоккей») ; вести диалог, употребляя общепринятые обращения к официанту («Кафе»)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Развивающие: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развитие связной, грамматически правильной, диалогической речи.</a:t>
            </a: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Воспитательные: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формирования общей культуры личности детей.</a:t>
            </a: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Предварительная работа: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просмотреть мультфильм «Хоккей»</a:t>
            </a: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Словарная работа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проговорить слова «Хоккей», «Комментатор»</a:t>
            </a: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Материалы и оборудование: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иллюстрации о Хоккей, аудио запись шум трибуны.</a:t>
            </a: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Раздаточный материал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белый лист бумаги с деланными воротами, шайбы из цветного картона, чашки и блюдца для кофе, сахар, сливки, молоко (муляжи)</a:t>
            </a:r>
          </a:p>
        </p:txBody>
      </p:sp>
    </p:spTree>
    <p:extLst>
      <p:ext uri="{BB962C8B-B14F-4D97-AF65-F5344CB8AC3E}">
        <p14:creationId xmlns:p14="http://schemas.microsoft.com/office/powerpoint/2010/main" val="654563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53244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Ход деятельности</a:t>
            </a: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Ребята, сегодня у нас образовательная деятельность по развитию речи.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-Как вы думаете, что мы будем  делать? (ответ детей: говорить, беседовать)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-Правильно, а еще мы посмотрим мультфильм и поиграем в интересную игру!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-Ребята, сейчас я вам загадаю загадку, а вы попробуйте  отгадать, как будет называться мультфильм:</a:t>
            </a:r>
          </a:p>
          <a:p>
            <a:pPr algn="ct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 ледяной площадке крик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 воротам рвётся ученик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Кричат все: «Шайба! » «Клюшка! » «Бей! 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Весёлая игра…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хоккей)</a:t>
            </a:r>
          </a:p>
          <a:p>
            <a:pPr algn="just">
              <a:lnSpc>
                <a:spcPct val="150000"/>
              </a:lnSpc>
            </a:pPr>
            <a:r>
              <a:rPr lang="ru-RU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Молодцы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ребята! Мультфильм, который мы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сейчас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посмотрим,  называется «Хоккей»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72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Просмотр  мультфильма «Хоккей»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Ребята, вам понравился мультфильм?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О чем мультфильм? (ответы детей 2 -3).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-Расскажите, что вы узнали об этом виде спорта? (ответы  детей  2-3)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Какие вы молодцы! Вы так много знаете! А теперь мы поиграем в настольный хоккей. 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-Я приглашаю вас сесть за столы, наши столы превратились в хоккейное поле. </a:t>
            </a:r>
          </a:p>
        </p:txBody>
      </p:sp>
      <p:pic>
        <p:nvPicPr>
          <p:cNvPr id="1026" name="Picture 2" descr="C:\Users\Семья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682091"/>
            <a:ext cx="4211813" cy="31833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Дети садятся за столы, включается запись «Шум трибун».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вы слышите? (ответы детей: визг, крик, писк, топанье, хлопанье, свист)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-Кто этот шум создаёт? ( ответы детей: люди, дяденьки, фанаты)</a:t>
            </a:r>
          </a:p>
        </p:txBody>
      </p:sp>
      <p:pic>
        <p:nvPicPr>
          <p:cNvPr id="4" name="Picture 3" descr="C:\Users\Семья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4608512" cy="34831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9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28092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ключается 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запись «Голос комментатора»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-Ребята, как вы думаете, кто комментирует игру в хоккей? (ответы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дяденька)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-Ребята, этот дяденька называется комментатор, он комментирует игру.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-А где находится комментатор во время хоккея?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(ответы детей, если дети затрудняются, воспитатель помогает с ответом)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вы знаете, в нашей стране есть легендарные комментаторы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Семья\Desktop\Николай_Озеров_В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4136" y="3447179"/>
            <a:ext cx="201622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171" name="Picture 3" descr="C:\Users\Семья\Desktop\200px-Владимир_Маслаченко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26" y="3474832"/>
            <a:ext cx="1961220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6" name="Прямоугольник 5"/>
          <p:cNvSpPr/>
          <p:nvPr/>
        </p:nvSpPr>
        <p:spPr>
          <a:xfrm>
            <a:off x="4547822" y="6065322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Владимир Маслаченко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74064" y="6065322"/>
            <a:ext cx="1968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Николай Озеров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8668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сейчас мы поиграем в настольный хоккей, и вы будете хоккеисты, перед каждым из вас лежит ледовое поле и шайба, а я буду комментатором радио и телевидения. Я комментирую игру, а вы выполняете то, что говорит комментатор.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(На столах у детей листы белой бумаги и шайбы.)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емья\Desktop\P04-12-15_09.13[0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5688632" cy="42664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30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2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155" y="404664"/>
            <a:ext cx="770485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-Итак, начинаем игру: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Удар! Шайба летит в левый верхний угол (дети передвигают шайбу)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-Удар! И шайба в левом нижнем углу!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-Удар! Шайба в центре поля!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 правом нижнем углу!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 левом нижнем углу!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Между верхним правым и нижним правым углами!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между верхним левым и нижним левым углами!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Вблизи от центра поля!</a:t>
            </a:r>
          </a:p>
          <a:p>
            <a:pPr algn="ctr">
              <a:lnSpc>
                <a:spcPct val="15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Ура! Шайба в воротах! Итак, далее.</a:t>
            </a:r>
          </a:p>
          <a:p>
            <a:pPr>
              <a:lnSpc>
                <a:spcPct val="150000"/>
              </a:lnSpc>
            </a:pP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Воспитатель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контролирует действия, берёт на заметку тех, кто ошибается, чтобы впоследствии позаниматься индивидуально.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6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Семья\Desktop\хоккей\P04-12-15_09.14[01]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79512" y="476672"/>
            <a:ext cx="4320480" cy="35494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Семья\Desktop\хоккей\P04-12-15_09.1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07904" y="2867879"/>
            <a:ext cx="4409391" cy="3797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74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2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67</TotalTime>
  <Words>1095</Words>
  <Application>Microsoft Office PowerPoint</Application>
  <PresentationFormat>Экран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</dc:creator>
  <cp:lastModifiedBy>Семья</cp:lastModifiedBy>
  <cp:revision>9</cp:revision>
  <dcterms:created xsi:type="dcterms:W3CDTF">2015-12-06T18:43:58Z</dcterms:created>
  <dcterms:modified xsi:type="dcterms:W3CDTF">2015-12-07T06:10:00Z</dcterms:modified>
</cp:coreProperties>
</file>