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78" r:id="rId4"/>
    <p:sldId id="277" r:id="rId5"/>
    <p:sldId id="288" r:id="rId6"/>
    <p:sldId id="286" r:id="rId7"/>
    <p:sldId id="281" r:id="rId8"/>
    <p:sldId id="283" r:id="rId9"/>
    <p:sldId id="259" r:id="rId10"/>
    <p:sldId id="284" r:id="rId11"/>
    <p:sldId id="287" r:id="rId1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A349-4A2B-4C21-BC1E-E99479CAAA5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D822-49FB-4F73-8CFC-46E46B6F06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A349-4A2B-4C21-BC1E-E99479CAAA5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D822-49FB-4F73-8CFC-46E46B6F0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A349-4A2B-4C21-BC1E-E99479CAAA5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D822-49FB-4F73-8CFC-46E46B6F0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A349-4A2B-4C21-BC1E-E99479CAAA5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D822-49FB-4F73-8CFC-46E46B6F06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A349-4A2B-4C21-BC1E-E99479CAAA5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D822-49FB-4F73-8CFC-46E46B6F0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A349-4A2B-4C21-BC1E-E99479CAAA5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D822-49FB-4F73-8CFC-46E46B6F06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A349-4A2B-4C21-BC1E-E99479CAAA5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D822-49FB-4F73-8CFC-46E46B6F06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A349-4A2B-4C21-BC1E-E99479CAAA5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D822-49FB-4F73-8CFC-46E46B6F0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A349-4A2B-4C21-BC1E-E99479CAAA5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D822-49FB-4F73-8CFC-46E46B6F0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A349-4A2B-4C21-BC1E-E99479CAAA5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D822-49FB-4F73-8CFC-46E46B6F0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A349-4A2B-4C21-BC1E-E99479CAAA5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D822-49FB-4F73-8CFC-46E46B6F06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01A349-4A2B-4C21-BC1E-E99479CAAA5C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E3D822-49FB-4F73-8CFC-46E46B6F06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8394"/>
            <a:ext cx="8784976" cy="640096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1200" b="1" dirty="0">
                <a:latin typeface="Times New Roman"/>
                <a:ea typeface="Times New Roman"/>
              </a:rPr>
              <a:t>МУНИЦИПАЛЬНОЕ БЮДЖЕТНОЕ ОБЩЕОБРАЗОВАТЕЛЬНОЕ УЧРЕЖДЕНИЕ</a:t>
            </a:r>
            <a:endParaRPr lang="ru-RU" sz="1200" dirty="0">
              <a:latin typeface="Times New Roman"/>
              <a:ea typeface="Times New Roman"/>
            </a:endParaRP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1200" b="1" dirty="0" smtClean="0">
                <a:latin typeface="Times New Roman"/>
                <a:ea typeface="Times New Roman"/>
              </a:rPr>
              <a:t>ТРУБЧЕВСКАЯ ОБЩЕОБРАЗОВАТЕЛЬНАЯ </a:t>
            </a:r>
            <a:r>
              <a:rPr lang="ru-RU" sz="1200" b="1" dirty="0">
                <a:latin typeface="Times New Roman"/>
                <a:ea typeface="Times New Roman"/>
              </a:rPr>
              <a:t>ШКОЛА</a:t>
            </a:r>
            <a:endParaRPr lang="ru-RU" sz="1200" dirty="0">
              <a:latin typeface="Times New Roman"/>
              <a:ea typeface="Times New Roman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Образовательный проект 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200" dirty="0" smtClean="0"/>
              <a:t>      « Как рождались наши сказки»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</a:t>
            </a:r>
            <a:endParaRPr lang="ru-RU" dirty="0">
              <a:solidFill>
                <a:srgbClr val="FF0000"/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Авторы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проекта: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дети дошкольной группы МБОУ «</a:t>
            </a:r>
            <a:r>
              <a:rPr lang="ru-RU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Трубчевская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ООШ»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                                      Булкин Тимофей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  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Карапетян </a:t>
            </a:r>
            <a:r>
              <a:rPr lang="ru-RU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Самвел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Мусаев </a:t>
            </a:r>
            <a:r>
              <a:rPr lang="ru-RU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Гумбат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   </a:t>
            </a:r>
            <a:r>
              <a:rPr lang="ru-RU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Сиражева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Карина                                                              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  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 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  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Руководитель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проекта: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ru-RU" sz="1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Фастова И. В., воспитатель</a:t>
            </a:r>
            <a:endParaRPr lang="ru-RU" sz="1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" name="Picture 2" descr="D:\Данные\Рабочий стол\18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0533"/>
            <a:ext cx="2785821" cy="386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 проекта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416824" cy="44644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мнению ведущих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педагогов -исследователей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одним из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наиболее эффективных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путей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развития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речи дошкольников является использование разных жанров литературы, произведений устного народного творчества, в особенности – русской народной сказки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Воспринимая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богатый, поэтический язык литературных и народных сказок, ребенок учится правильно говорить, пополняет свой словарный запас, овладевает культурой речи и навыками общения со сверстниками. </a:t>
            </a:r>
          </a:p>
          <a:p>
            <a:pPr marL="4572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36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724308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Приложение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Содержание детской книги – сборника «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Наши сказки»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496944" cy="566124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Сказка «Путешествие листочка»</a:t>
            </a:r>
          </a:p>
          <a:p>
            <a:pPr marL="4572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Булкин Тимофей и его мама</a:t>
            </a:r>
          </a:p>
          <a:p>
            <a:pPr marL="4572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Выросло дерево. Осенью листочки пожелтели. А один был самый желтый. Подул ветер. Листик полетел. Летел и упал на землю. Бежала Лисичка и подняла его. Принесла домой и на стену повесила. А ночью Лисичка уснула, дверь открылась и Листочек вылетел. И полетел далеко-далеко. Упал на землю. Мимо Волк шел. Он поднял Листочек и к себе домой принес. Ночью дверь от ветра открылась, и Листочек вылетел. Долго он летал и не хотел засохнуть.</a:t>
            </a:r>
          </a:p>
          <a:p>
            <a:pPr marL="4572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Сказка «Приключения Зайчика»</a:t>
            </a:r>
          </a:p>
          <a:p>
            <a:pPr marL="4572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Карапетян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Самвел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его мама</a:t>
            </a:r>
          </a:p>
          <a:p>
            <a:pPr marL="4572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Жил-был Зайчик. И пошел он в лес погулять, и нашел волшебный ковер. Он сел на него и полетел. Он увидел Золотую рыбку на берегу реки и взял ее с собой. Была огненная река, и огонь обжег ковер. Тогда Зайчик попросил Золотую рыбку: «Рыбка, рыбка, потуши ковер». Рыбка сделала это. И пошел Он дальше, и встретил другого Зайчика. И стали они дружить и ходить друг к другу в гости. Вот и сказке – конец, а кто слушал – молодец!</a:t>
            </a:r>
          </a:p>
          <a:p>
            <a:pPr marL="4572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Сказка «Настоящий друг»</a:t>
            </a:r>
          </a:p>
          <a:p>
            <a:pPr marL="4572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Мусаев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Гумбат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его мама</a:t>
            </a:r>
          </a:p>
          <a:p>
            <a:pPr marL="4572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Однажды котик Гриша шел домой с прогулки по очень глубокому снегу. Вдруг он увидел дерево, на которое прилетело много птичек. Гриша остановился, захотел сосчитать птичек и провалился в глубокий сугроб. В сугробе было холодно, Гриша совсем замерз. Но мимо шел его друг кот Миша. Он услышал голос друга и помог ему выбраться и снега. Миша – настоящий друг!</a:t>
            </a:r>
          </a:p>
          <a:p>
            <a:pPr marL="45720" indent="0">
              <a:buNone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Сказка «Как Маша собирала грибы»</a:t>
            </a:r>
          </a:p>
          <a:p>
            <a:pPr marL="4572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Сиражева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Карина</a:t>
            </a:r>
          </a:p>
          <a:p>
            <a:pPr marL="4572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одной избушке около леса жила – была девочка Маша со своей бабушкой. Маша любила собирать грибы и однажды пошла за грибами в лес. Маша набрала много разных грибов – желтых, красных, коричневых. Но в лесу ей встретились Ежик с Медвежонком. Они сказали Маше, что у нее в корзинке много грибов ядовитых. Их есть нельзя. Маша выбросила плохие грибы и  позвала зверюшек в гости. Бабушка сварила из хороших грибов суп. Друзья Маши угощались.</a:t>
            </a:r>
          </a:p>
          <a:p>
            <a:pPr marL="4572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175351" cy="5112568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45720" lvl="0" indent="0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000" dirty="0" smtClean="0"/>
              <a:t>                            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Содержание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1. Введение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1.1 Цитаты наших классиков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1.2 Актуальность темы проекта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1.3.Цель и задачи проекта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1.4 Тип проекта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2.Этапы проекта: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2.1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 Организационно-подготовительный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0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          2.2  Основной</a:t>
            </a:r>
            <a:b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          2.3 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Итоговый</a:t>
            </a:r>
            <a:b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3. Заключение</a:t>
            </a:r>
            <a:b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         3.1   Приложение         </a:t>
            </a:r>
            <a:b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80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280920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Дорогой друг, если вы хотите, чтобы воспитанник ваш стал умным, любознательным, сообразительным, если у вас есть цель утвердить в его душе чувствительность к тончайшим оттенкам мысли и чувств  других людей,- воспитывайте, пробуждайте, одухотворяйте его ум красотой слова, мысли, а красота родного слова, его волшебная сила раскрывается, прежде всего, в сказке. Сказка - это колыбель мысли».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Сухомлинский В.А.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«В сказке сила, благодаря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которой ребенок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познает мир и себя».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/>
              <a:t> 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Маршак С.Я.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b="1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192688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r>
              <a:rPr lang="ru-RU" sz="4000" b="1" dirty="0" smtClean="0"/>
              <a:t>                                             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Этапы проекта</a:t>
            </a:r>
          </a:p>
          <a:p>
            <a:pPr marL="45720" indent="0">
              <a:buNone/>
            </a:pPr>
            <a:endParaRPr lang="ru-RU" sz="2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1.Организационно-подготовительный: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литературного материала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сказок;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картотеки русских народных и литературных сказок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родителями с целью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ознакомления с замыслом проекта, целями и задачами, конечным результатом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плана действий по совместному творчеству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педагога, детей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родителей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родителей игровым приемам работы со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сказкой.</a:t>
            </a:r>
            <a:endParaRPr lang="ru-RU" sz="3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2. Основной:</a:t>
            </a:r>
          </a:p>
          <a:p>
            <a:pPr marL="4572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и обсуждение, анализ и рассказывание прочитанных в группе сказок;</a:t>
            </a:r>
          </a:p>
          <a:p>
            <a:pPr marL="45720" indent="0">
              <a:buNone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организация в группе «уголка сказки»: еженедельная подборка книг со сказками, настольный кукольный театр с игрушками – персонажами (в виде рукавичек) для обыгрывания сюжетов знакомых сказок;</a:t>
            </a:r>
          </a:p>
          <a:p>
            <a:pPr marL="45720" indent="0">
              <a:buNone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совместное творчество детей и родителей: изготовление и размещение игрушек, шапочек с изображением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животных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героев сказок;</a:t>
            </a:r>
          </a:p>
          <a:p>
            <a:pPr marL="45720" indent="0">
              <a:buNone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рисование по сюжетам прочитанных в группе сказок;</a:t>
            </a:r>
          </a:p>
          <a:p>
            <a:pPr marL="45720" indent="0">
              <a:buNone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постановка сказок с помощью кукол пальчикового, настольного театра, театра на коробках.</a:t>
            </a:r>
          </a:p>
          <a:p>
            <a:pPr marL="45720" indent="0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3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Итоговый:</a:t>
            </a:r>
          </a:p>
          <a:p>
            <a:pPr marL="4572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 и игровых приемов на занятиях и в совместной деятельности педагога  с детьми;</a:t>
            </a:r>
          </a:p>
          <a:p>
            <a:pPr marL="45720" indent="0">
              <a:buNone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беседы с родителями: советы и рекомендации по составлению детских сказок, оформлению коллективного сборника;</a:t>
            </a:r>
          </a:p>
          <a:p>
            <a:pPr marL="45720" indent="0">
              <a:buNone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презентация книги «Наши сказки»</a:t>
            </a:r>
          </a:p>
          <a:p>
            <a:pPr marL="45720" indent="0">
              <a:buNone/>
            </a:pPr>
            <a:endParaRPr lang="ru-RU" sz="25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 algn="just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 algn="just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620688"/>
            <a:ext cx="6400800" cy="5328592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Цель проекта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Развитие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связной устной речи и навыков речевого общения с окружающими у детей дошкольного возраста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Задачи проекта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ознакомление с произведениями литературных и народных сказок; 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развитие умения фантазировать, придумывать новые сюжеты сказок на основе ранее прочитанных, учить работать творчески;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формирование навыков правильного речевого общения со сверстниками, культуры разговорной речи;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 развитие памяти, мышления, воображения, пополнение активного словаря детей; 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способствовать сплочению детского коллектива, родителей и детей;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создание книги - сборника «Наши сказки»</a:t>
            </a:r>
          </a:p>
          <a:p>
            <a:pPr marL="45720" indent="0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0737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Тип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проекта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1.По доминирующей в проекте деятельности-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познавательно-творческий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2.По предметно-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содержательной области 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литературный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3.По количеству участников проекта-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коллективный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 По времени проведения-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среднесрочный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Форма  представления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проекта-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книга 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Наши сказки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», созданная дошкольниками и их родителями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4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0"/>
            <a:ext cx="7588299" cy="9361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Любим читать  и «играть» в сказки!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M:\Фото к презентации\P104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6682"/>
            <a:ext cx="4200466" cy="31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Фото к презентации\P104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52368"/>
            <a:ext cx="4038701" cy="30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Фото к презентации\P1040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5207"/>
            <a:ext cx="3529081" cy="264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:\Фото к презентации\P10400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59" y="763116"/>
            <a:ext cx="3460618" cy="25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799" y="134081"/>
            <a:ext cx="7407830" cy="504056"/>
          </a:xfrm>
        </p:spPr>
        <p:txBody>
          <a:bodyPr/>
          <a:lstStyle/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Посмотрите, какие они -  наши писатели!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395" y="1412776"/>
            <a:ext cx="278874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M:\Фото0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0" y="655395"/>
            <a:ext cx="2196965" cy="29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:\Фото03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42" y="679550"/>
            <a:ext cx="2333069" cy="290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Фото05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26" y="3796770"/>
            <a:ext cx="2183869" cy="29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:\Фото03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42" y="3684259"/>
            <a:ext cx="248728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197746" cy="576064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Заключение</a:t>
            </a:r>
          </a:p>
          <a:p>
            <a:pPr marL="45720" indent="0">
              <a:buNone/>
            </a:pPr>
            <a:endParaRPr lang="ru-RU" sz="3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–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кладезь народной мудрости, она воспитывает детей интеллектуально и нравственно, поэтому роль сказок в процессе развития и становления полноценной личности маленького человека очень значима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Литературно-творческая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деятельность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раскрывает личность каждого ученика. У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дошкольников  увеличивается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словарный запас, появляется желание узнать значение непонятных слов и употреблять их в речи; речь становится развернутой, осмысленной и эмоциональной;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ребята испытывают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радость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творчества в совместной работе со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взрослыми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чувствуют себя взрослее.</a:t>
            </a:r>
          </a:p>
          <a:p>
            <a:pPr marL="4572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i="1" dirty="0">
                <a:latin typeface="Times New Roman"/>
                <a:ea typeface="Times New Roman"/>
              </a:rPr>
              <a:t> 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358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742</TotalTime>
  <Words>683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                             Содержание  1. Введение      1.1 Цитаты наших классиков      1.2 Актуальность темы проекта      1.3.Цель и задачи проекта      1.4 Тип проекта        2.Этапы проекта:            2.1  Организационно-подготовительный            2.2  Основной            2.3  Итоговый   3. Заключение            3.1   Приложение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Посмотрите, какие они -  наши писатели!</vt:lpstr>
      <vt:lpstr>Презентация PowerPoint</vt:lpstr>
      <vt:lpstr>Актуальность темы проекта</vt:lpstr>
      <vt:lpstr>Приложение Содержание детской книги – сборника «Наши сказки»  </vt:lpstr>
    </vt:vector>
  </TitlesOfParts>
  <Company>Radikal Modds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Сочиняем  сказки</dc:title>
  <dc:creator>n0ak</dc:creator>
  <cp:lastModifiedBy>Kabinet3</cp:lastModifiedBy>
  <cp:revision>96</cp:revision>
  <cp:lastPrinted>2011-12-01T12:22:28Z</cp:lastPrinted>
  <dcterms:created xsi:type="dcterms:W3CDTF">2011-10-21T13:01:55Z</dcterms:created>
  <dcterms:modified xsi:type="dcterms:W3CDTF">2015-12-14T06:42:56Z</dcterms:modified>
</cp:coreProperties>
</file>