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5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279" autoAdjust="0"/>
    <p:restoredTop sz="94660"/>
  </p:normalViewPr>
  <p:slideViewPr>
    <p:cSldViewPr>
      <p:cViewPr varScale="1">
        <p:scale>
          <a:sx n="74" d="100"/>
          <a:sy n="74" d="100"/>
        </p:scale>
        <p:origin x="-116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jpg"/><Relationship Id="rId7" Type="http://schemas.openxmlformats.org/officeDocument/2006/relationships/image" Target="../media/image41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g"/><Relationship Id="rId11" Type="http://schemas.openxmlformats.org/officeDocument/2006/relationships/image" Target="../media/image45.jpeg"/><Relationship Id="rId5" Type="http://schemas.openxmlformats.org/officeDocument/2006/relationships/image" Target="../media/image39.jpeg"/><Relationship Id="rId10" Type="http://schemas.openxmlformats.org/officeDocument/2006/relationships/image" Target="../media/image44.jpeg"/><Relationship Id="rId4" Type="http://schemas.openxmlformats.org/officeDocument/2006/relationships/image" Target="../media/image38.jpeg"/><Relationship Id="rId9" Type="http://schemas.openxmlformats.org/officeDocument/2006/relationships/image" Target="../media/image4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5" Type="http://schemas.openxmlformats.org/officeDocument/2006/relationships/image" Target="../media/image50.jpeg"/><Relationship Id="rId4" Type="http://schemas.openxmlformats.org/officeDocument/2006/relationships/image" Target="../media/image4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7" Type="http://schemas.openxmlformats.org/officeDocument/2006/relationships/image" Target="../media/image56.jpe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jpeg"/><Relationship Id="rId5" Type="http://schemas.openxmlformats.org/officeDocument/2006/relationships/image" Target="../media/image54.jpg"/><Relationship Id="rId4" Type="http://schemas.openxmlformats.org/officeDocument/2006/relationships/image" Target="../media/image53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jpeg"/><Relationship Id="rId3" Type="http://schemas.openxmlformats.org/officeDocument/2006/relationships/image" Target="../media/image62.jpeg"/><Relationship Id="rId7" Type="http://schemas.openxmlformats.org/officeDocument/2006/relationships/image" Target="../media/image66.jpe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jpg"/><Relationship Id="rId5" Type="http://schemas.openxmlformats.org/officeDocument/2006/relationships/image" Target="../media/image64.jpg"/><Relationship Id="rId4" Type="http://schemas.openxmlformats.org/officeDocument/2006/relationships/image" Target="../media/image6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gif"/><Relationship Id="rId2" Type="http://schemas.openxmlformats.org/officeDocument/2006/relationships/image" Target="../media/image68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g"/><Relationship Id="rId7" Type="http://schemas.openxmlformats.org/officeDocument/2006/relationships/image" Target="../media/image17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g"/><Relationship Id="rId7" Type="http://schemas.openxmlformats.org/officeDocument/2006/relationships/image" Target="../media/image29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909" y="0"/>
            <a:ext cx="9351818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13" y="0"/>
            <a:ext cx="1734375" cy="182404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332656"/>
            <a:ext cx="2128999" cy="185668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614" y="563052"/>
            <a:ext cx="2168771" cy="188043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13" y="2443489"/>
            <a:ext cx="1800200" cy="197102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933172"/>
            <a:ext cx="2160240" cy="163654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296" y="2535197"/>
            <a:ext cx="1575586" cy="164123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191132"/>
            <a:ext cx="1115616" cy="7438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3012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1" y="0"/>
            <a:ext cx="8976281" cy="674136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068" y="5337"/>
            <a:ext cx="1633364" cy="142647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476672"/>
            <a:ext cx="1752600" cy="14287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3867" y="1759127"/>
            <a:ext cx="1876425" cy="14287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759127"/>
            <a:ext cx="1428750" cy="240506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918" y="3861048"/>
            <a:ext cx="1905000" cy="14287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3137" y="3091482"/>
            <a:ext cx="1508943" cy="107270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758" y="5289798"/>
            <a:ext cx="1339349" cy="129614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861" y="5665812"/>
            <a:ext cx="1434075" cy="107555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5236" y="1662732"/>
            <a:ext cx="1343025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663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20" y="0"/>
            <a:ext cx="90648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912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17" y="95683"/>
            <a:ext cx="9252520" cy="689228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1502" y="701422"/>
            <a:ext cx="1209675" cy="142875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0782" y="2276872"/>
            <a:ext cx="2025824" cy="126495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849" y="3789040"/>
            <a:ext cx="1815757" cy="128473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932" y="836712"/>
            <a:ext cx="2723737" cy="97276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276872"/>
            <a:ext cx="2956431" cy="105586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543" y="3789040"/>
            <a:ext cx="2997977" cy="1070706"/>
          </a:xfrm>
          <a:prstGeom prst="rect">
            <a:avLst/>
          </a:prstGeom>
        </p:spPr>
      </p:pic>
      <p:sp>
        <p:nvSpPr>
          <p:cNvPr id="9" name="Блок-схема: узел 8"/>
          <p:cNvSpPr/>
          <p:nvPr/>
        </p:nvSpPr>
        <p:spPr>
          <a:xfrm>
            <a:off x="4932040" y="1023012"/>
            <a:ext cx="673224" cy="605787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узел 9"/>
          <p:cNvSpPr/>
          <p:nvPr/>
        </p:nvSpPr>
        <p:spPr>
          <a:xfrm>
            <a:off x="6300192" y="2420888"/>
            <a:ext cx="720079" cy="72008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узел 10"/>
          <p:cNvSpPr/>
          <p:nvPr/>
        </p:nvSpPr>
        <p:spPr>
          <a:xfrm>
            <a:off x="6672873" y="4032318"/>
            <a:ext cx="721070" cy="692826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1570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343" y="0"/>
            <a:ext cx="9273225" cy="674136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045" y="1340768"/>
            <a:ext cx="1857388" cy="125373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6165" y="1609502"/>
            <a:ext cx="1664394" cy="115183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708" y="2771959"/>
            <a:ext cx="1806084" cy="137864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744" y="4365104"/>
            <a:ext cx="1905000" cy="14287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594505"/>
            <a:ext cx="1750800" cy="131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048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019" y="0"/>
            <a:ext cx="91810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293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5" y="0"/>
            <a:ext cx="8993099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124744"/>
            <a:ext cx="2857500" cy="187642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9607" y="3001169"/>
            <a:ext cx="2857500" cy="202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581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72999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4020" y="1124744"/>
            <a:ext cx="1872208" cy="187220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6228" y="1183160"/>
            <a:ext cx="2857500" cy="1905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3301" y="2600648"/>
            <a:ext cx="1266595" cy="296805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3861048"/>
            <a:ext cx="1993404" cy="145518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0457" y="3226284"/>
            <a:ext cx="2289043" cy="171678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470" y="1452723"/>
            <a:ext cx="173355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413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764704"/>
            <a:ext cx="4781550" cy="146685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284984"/>
            <a:ext cx="7324725" cy="2476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87624" y="260648"/>
            <a:ext cx="6541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Найди гласные и назови их ,Добавь еще гласных ,чтобы  было одинаково</a:t>
            </a:r>
            <a:endParaRPr lang="ru-RU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899592" y="2780928"/>
            <a:ext cx="44394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Какие буквы нужны  ,чтобы составить эти слова?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974467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809"/>
            <a:ext cx="9144000" cy="6821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674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2165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08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62" y="2704"/>
            <a:ext cx="9144000" cy="685529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462" y="4365104"/>
            <a:ext cx="4314825" cy="7429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340768"/>
            <a:ext cx="2217846" cy="7920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1" y="2348880"/>
            <a:ext cx="2217847" cy="79208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845" y="3283770"/>
            <a:ext cx="2221246" cy="793302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2195736" y="1441630"/>
            <a:ext cx="576064" cy="59036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2783279" y="2467137"/>
            <a:ext cx="610711" cy="55557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3563888" y="3357061"/>
            <a:ext cx="633670" cy="64672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4156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514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450" y="692696"/>
            <a:ext cx="1229833" cy="222599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672" y="1244311"/>
            <a:ext cx="1352550" cy="14287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132" y="2891730"/>
            <a:ext cx="1768302" cy="11788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599" y="1054630"/>
            <a:ext cx="1760215" cy="180811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2918693"/>
            <a:ext cx="1547100" cy="125005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6072" y="3481164"/>
            <a:ext cx="1647825" cy="14287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4581128"/>
            <a:ext cx="2019300" cy="142875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226" y="4719636"/>
            <a:ext cx="1998558" cy="1998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450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21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753" y="-63137"/>
            <a:ext cx="90845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8518" y="1292324"/>
            <a:ext cx="3015120" cy="112856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2518" y="3681054"/>
            <a:ext cx="3201120" cy="114325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540" y="3299934"/>
            <a:ext cx="2364854" cy="177364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417" y="1136154"/>
            <a:ext cx="1927101" cy="1284734"/>
          </a:xfrm>
          <a:prstGeom prst="rect">
            <a:avLst/>
          </a:prstGeom>
        </p:spPr>
      </p:pic>
      <p:sp>
        <p:nvSpPr>
          <p:cNvPr id="7" name="Блок-схема: узел 6"/>
          <p:cNvSpPr/>
          <p:nvPr/>
        </p:nvSpPr>
        <p:spPr>
          <a:xfrm>
            <a:off x="4429901" y="1568177"/>
            <a:ext cx="602593" cy="576858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узел 7"/>
          <p:cNvSpPr/>
          <p:nvPr/>
        </p:nvSpPr>
        <p:spPr>
          <a:xfrm>
            <a:off x="5185241" y="3938155"/>
            <a:ext cx="655674" cy="629054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5815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7588" cy="684569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216421"/>
            <a:ext cx="2224794" cy="177241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221532"/>
            <a:ext cx="2330612" cy="191110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988840"/>
            <a:ext cx="2497460" cy="173989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3971950"/>
            <a:ext cx="1905000" cy="14287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2962779"/>
            <a:ext cx="2406005" cy="203898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5663" y="4509120"/>
            <a:ext cx="1533525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919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31" y="0"/>
            <a:ext cx="8973970" cy="674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215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16516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721380"/>
            <a:ext cx="2765108" cy="987539"/>
          </a:xfrm>
          <a:prstGeom prst="rect">
            <a:avLst/>
          </a:prstGeom>
          <a:solidFill>
            <a:srgbClr val="FF0000"/>
          </a:solidFill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4468" y="4192752"/>
            <a:ext cx="2865918" cy="102354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073344"/>
            <a:ext cx="2810434" cy="100372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4017356"/>
            <a:ext cx="751334" cy="119893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320" y="1306550"/>
            <a:ext cx="1428750" cy="1428750"/>
          </a:xfrm>
          <a:prstGeom prst="rect">
            <a:avLst/>
          </a:prstGeom>
        </p:spPr>
      </p:pic>
      <p:sp>
        <p:nvSpPr>
          <p:cNvPr id="8" name="Блок-схема: узел 7"/>
          <p:cNvSpPr/>
          <p:nvPr/>
        </p:nvSpPr>
        <p:spPr>
          <a:xfrm>
            <a:off x="4476035" y="1910972"/>
            <a:ext cx="568564" cy="608353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узел 8"/>
          <p:cNvSpPr/>
          <p:nvPr/>
        </p:nvSpPr>
        <p:spPr>
          <a:xfrm>
            <a:off x="5225348" y="3239832"/>
            <a:ext cx="623583" cy="670749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узел 9"/>
          <p:cNvSpPr/>
          <p:nvPr/>
        </p:nvSpPr>
        <p:spPr>
          <a:xfrm>
            <a:off x="6084168" y="4365104"/>
            <a:ext cx="648071" cy="568019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4464" y="2708919"/>
            <a:ext cx="1516450" cy="1292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029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22</Words>
  <Application>Microsoft Office PowerPoint</Application>
  <PresentationFormat>Экран (4:3)</PresentationFormat>
  <Paragraphs>2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Marikk</dc:creator>
  <cp:lastModifiedBy>Marikk</cp:lastModifiedBy>
  <cp:revision>33</cp:revision>
  <dcterms:created xsi:type="dcterms:W3CDTF">2013-08-21T15:15:56Z</dcterms:created>
  <dcterms:modified xsi:type="dcterms:W3CDTF">2015-12-17T19:39:53Z</dcterms:modified>
</cp:coreProperties>
</file>