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764704"/>
            <a:ext cx="7117180" cy="2304256"/>
          </a:xfrm>
        </p:spPr>
        <p:txBody>
          <a:bodyPr/>
          <a:lstStyle/>
          <a:p>
            <a:pPr algn="ctr"/>
            <a:r>
              <a:rPr lang="ru-RU" sz="2400" b="1" dirty="0"/>
              <a:t>РАЗВИТИЯ МАТЕМАТИЧЕСКИХ ПРЕДСТАВЛЕНИЙ У ДОШКОЛЬНИКОВ В СВЕТЕ РЕАЛИЗАЦИИ ФЕДЕРАЛЬНЫХ ГОСУДАРСТВЕННЫХ ОБРАЗОВАТЕЛЬНЫХ СТАНДАРТОВ ДОШКОЛЬНОГО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4777380"/>
            <a:ext cx="3744416" cy="86142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Воспитатель </a:t>
            </a:r>
          </a:p>
          <a:p>
            <a:r>
              <a:rPr lang="ru-RU" sz="1600" dirty="0" smtClean="0"/>
              <a:t>Артюкова Анна Александровна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2311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620688"/>
            <a:ext cx="7125112" cy="547260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На уровне интеграции основных направлений развития ребенка происходит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объединение </a:t>
            </a:r>
            <a:r>
              <a:rPr lang="ru-RU" dirty="0"/>
              <a:t>в одно «целое» различных элементов (частей),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объединение </a:t>
            </a:r>
            <a:r>
              <a:rPr lang="ru-RU" dirty="0"/>
              <a:t>понятийных категорий разных направлений развития ребенка, что делает педагогический процесс более интересным и содержательным.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На уровне интеграции образовательных областей устанавливаются связи между целями и задачами одной образовательной области и целями и задачами других образовательных областей.</a:t>
            </a:r>
          </a:p>
        </p:txBody>
      </p:sp>
    </p:spTree>
    <p:extLst>
      <p:ext uri="{BB962C8B-B14F-4D97-AF65-F5344CB8AC3E}">
        <p14:creationId xmlns:p14="http://schemas.microsoft.com/office/powerpoint/2010/main" val="397836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332656"/>
            <a:ext cx="7125112" cy="5904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Необходимыми педагогическими условиями математического развития старших дошкольников на основе интегрированного подхода являются: </a:t>
            </a:r>
          </a:p>
          <a:p>
            <a:pPr marL="0" indent="0">
              <a:buNone/>
            </a:pPr>
            <a:r>
              <a:rPr lang="ru-RU" dirty="0"/>
              <a:t>- продуманная система организованной образовательной деятельности, включающая интегрированные занятия; </a:t>
            </a:r>
          </a:p>
          <a:p>
            <a:pPr marL="0" indent="0">
              <a:buNone/>
            </a:pPr>
            <a:r>
              <a:rPr lang="ru-RU" dirty="0"/>
              <a:t>- рациональное совмещение различных видов деятельности (игровой, конструктивной, познавательной, исследовательской и др.) с вовлечением детей в решение проблемно-игровых ситуаций, сформулированных на основе личного опыта ребенка; </a:t>
            </a:r>
          </a:p>
          <a:p>
            <a:pPr marL="0" indent="0">
              <a:buNone/>
            </a:pPr>
            <a:r>
              <a:rPr lang="ru-RU" dirty="0"/>
              <a:t>- активизация познавательного интереса к математике у старших дошкольников и стремления к усвоению новых знаний. </a:t>
            </a:r>
          </a:p>
        </p:txBody>
      </p:sp>
    </p:spTree>
    <p:extLst>
      <p:ext uri="{BB962C8B-B14F-4D97-AF65-F5344CB8AC3E}">
        <p14:creationId xmlns:p14="http://schemas.microsoft.com/office/powerpoint/2010/main" val="32249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692696"/>
            <a:ext cx="7125112" cy="5544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Ф</a:t>
            </a:r>
            <a:r>
              <a:rPr lang="ru-RU" dirty="0" smtClean="0"/>
              <a:t>ормирование </a:t>
            </a:r>
            <a:r>
              <a:rPr lang="ru-RU" dirty="0"/>
              <a:t>и развитие математических представлений у детей старшего дошкольного возраста на основе интеграции основных направлений (познавательного, речевого и физического) будет эффективным при реализации следующих условий: </a:t>
            </a:r>
          </a:p>
          <a:p>
            <a:pPr marL="0" indent="0">
              <a:buNone/>
            </a:pPr>
            <a:r>
              <a:rPr lang="ru-RU" dirty="0" smtClean="0"/>
              <a:t>- оптимальное </a:t>
            </a:r>
            <a:r>
              <a:rPr lang="ru-RU" dirty="0"/>
              <a:t>сочетание практических, словесных и наглядных методов обучения для активизации мыслительной деятельности дошкольников при обучении двигательным действиям; </a:t>
            </a:r>
          </a:p>
          <a:p>
            <a:pPr marL="0" indent="0">
              <a:buNone/>
            </a:pPr>
            <a:r>
              <a:rPr lang="ru-RU" dirty="0" smtClean="0"/>
              <a:t>- решение </a:t>
            </a:r>
            <a:r>
              <a:rPr lang="ru-RU" dirty="0"/>
              <a:t>в комплексе оздоровительных, воспитательных и образовательных задач в обогащенной предметно-пространственной развивающей среде; </a:t>
            </a:r>
          </a:p>
          <a:p>
            <a:pPr marL="0" indent="0">
              <a:buNone/>
            </a:pPr>
            <a:r>
              <a:rPr lang="ru-RU" dirty="0" smtClean="0"/>
              <a:t>- взаимодействие </a:t>
            </a:r>
            <a:r>
              <a:rPr lang="ru-RU" dirty="0"/>
              <a:t>с различными субъектами образовательного процесса (педагоги – дети – родители).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235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81717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1" i="1" dirty="0"/>
              <a:t>Развитие элементарных математических представлений - это исключительно важная часть интеллектуального и личностного развития дошкольника</a:t>
            </a:r>
            <a:r>
              <a:rPr lang="ru-RU" sz="1800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3140968"/>
            <a:ext cx="7125112" cy="271783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i="1" dirty="0" err="1"/>
              <a:t>Встаршем</a:t>
            </a:r>
            <a:r>
              <a:rPr lang="ru-RU" b="1" i="1" dirty="0"/>
              <a:t> дошкольном возрасте проблема развития элементарных математических представлений актуализируется в наибольшей степени, это связано с предстоящим переходом ребенка к систематическому обучению в школе.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124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/>
              <a:t> </a:t>
            </a:r>
            <a:r>
              <a:rPr lang="ru-RU" sz="1800" b="1" dirty="0" smtClean="0"/>
              <a:t>В соответствии </a:t>
            </a:r>
            <a:r>
              <a:rPr lang="ru-RU" sz="1800" b="1" dirty="0"/>
              <a:t>с возрастом ребенка необходимо подбирать и формы, и способ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При постановке и реализации </a:t>
            </a:r>
            <a:r>
              <a:rPr lang="ru-RU" b="1" dirty="0"/>
              <a:t>задач</a:t>
            </a:r>
            <a:r>
              <a:rPr lang="ru-RU" dirty="0"/>
              <a:t> математического развития дошкольников учитывают: 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i="1" dirty="0"/>
              <a:t>закономерности становления и развития познавательной деятельности, умственных процессов и способностей, личности ребенка в целом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i="1" dirty="0"/>
              <a:t>возрастные возможности дошкольников в усвоении знаний и связанных с ними навыков и умений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i="1" dirty="0"/>
              <a:t>принцип преемственности в работе детского сада и школы.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4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009443" y="548680"/>
            <a:ext cx="7125112" cy="59046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Среди задач по формированию элементарных математических представлений у детей выделяются главные, а именно: </a:t>
            </a:r>
          </a:p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dirty="0" smtClean="0"/>
              <a:t> </a:t>
            </a:r>
            <a:r>
              <a:rPr lang="ru-RU" dirty="0"/>
              <a:t>приобретение знаний о множестве, числе, величине, форме, пространстве и времени как основы математического развития; </a:t>
            </a:r>
          </a:p>
          <a:p>
            <a:pPr marL="0" indent="0">
              <a:buNone/>
            </a:pPr>
            <a:r>
              <a:rPr lang="ru-RU" b="1" dirty="0" smtClean="0"/>
              <a:t>2</a:t>
            </a:r>
            <a:r>
              <a:rPr lang="ru-RU" dirty="0" smtClean="0"/>
              <a:t> формирование </a:t>
            </a:r>
            <a:r>
              <a:rPr lang="ru-RU" dirty="0"/>
              <a:t>широкой начальной ориентации в количественных, пространственных и временных отношениях окружающей действительности; </a:t>
            </a:r>
          </a:p>
          <a:p>
            <a:pPr marL="0" indent="0">
              <a:buNone/>
            </a:pPr>
            <a:r>
              <a:rPr lang="ru-RU" b="1" dirty="0" smtClean="0"/>
              <a:t>3</a:t>
            </a:r>
            <a:r>
              <a:rPr lang="ru-RU" dirty="0" smtClean="0"/>
              <a:t> формирование </a:t>
            </a:r>
            <a:r>
              <a:rPr lang="ru-RU" dirty="0"/>
              <a:t>навыков и умений в счете, вычислениях, измерении, моделировании, </a:t>
            </a:r>
            <a:r>
              <a:rPr lang="ru-RU" dirty="0" err="1"/>
              <a:t>общеучебных</a:t>
            </a:r>
            <a:r>
              <a:rPr lang="ru-RU" dirty="0"/>
              <a:t> умений; </a:t>
            </a:r>
          </a:p>
          <a:p>
            <a:pPr marL="0" indent="0">
              <a:buNone/>
            </a:pPr>
            <a:r>
              <a:rPr lang="ru-RU" b="1" dirty="0" smtClean="0"/>
              <a:t>4</a:t>
            </a:r>
            <a:r>
              <a:rPr lang="ru-RU" dirty="0" smtClean="0"/>
              <a:t> овладение </a:t>
            </a:r>
            <a:r>
              <a:rPr lang="ru-RU" dirty="0"/>
              <a:t>математической терминологией; </a:t>
            </a:r>
          </a:p>
          <a:p>
            <a:pPr marL="0" indent="0">
              <a:buNone/>
            </a:pPr>
            <a:r>
              <a:rPr lang="ru-RU" b="1" dirty="0" smtClean="0"/>
              <a:t>5</a:t>
            </a:r>
            <a:r>
              <a:rPr lang="ru-RU" dirty="0" smtClean="0"/>
              <a:t> развитие </a:t>
            </a:r>
            <a:r>
              <a:rPr lang="ru-RU" dirty="0"/>
              <a:t>познавательных интересов и способностей, логического мышления, общее развитие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262448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5201548"/>
          </a:xfrm>
        </p:spPr>
        <p:txBody>
          <a:bodyPr/>
          <a:lstStyle/>
          <a:p>
            <a:r>
              <a:rPr lang="ru-RU" dirty="0"/>
              <a:t>Выделяют пять видов математических представлений:     </a:t>
            </a:r>
            <a:r>
              <a:rPr lang="ru-RU" b="1" i="1" dirty="0"/>
              <a:t>количественные, </a:t>
            </a:r>
            <a:br>
              <a:rPr lang="ru-RU" b="1" i="1" dirty="0"/>
            </a:br>
            <a:r>
              <a:rPr lang="ru-RU" b="1" i="1" dirty="0" err="1"/>
              <a:t>величинные</a:t>
            </a:r>
            <a:r>
              <a:rPr lang="ru-RU" b="1" i="1" dirty="0"/>
              <a:t>, </a:t>
            </a:r>
            <a:br>
              <a:rPr lang="ru-RU" b="1" i="1" dirty="0"/>
            </a:br>
            <a:r>
              <a:rPr lang="ru-RU" b="1" i="1" dirty="0"/>
              <a:t>геометрические, пространственные,</a:t>
            </a:r>
            <a:br>
              <a:rPr lang="ru-RU" b="1" i="1" dirty="0"/>
            </a:br>
            <a:r>
              <a:rPr lang="ru-RU" b="1" i="1" dirty="0"/>
              <a:t>временные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45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4769500"/>
          </a:xfrm>
        </p:spPr>
        <p:txBody>
          <a:bodyPr/>
          <a:lstStyle/>
          <a:p>
            <a:r>
              <a:rPr lang="ru-RU" sz="1800" dirty="0"/>
              <a:t>Р</a:t>
            </a:r>
            <a:r>
              <a:rPr lang="ru-RU" sz="1800" dirty="0" smtClean="0"/>
              <a:t>ебенка </a:t>
            </a:r>
            <a:r>
              <a:rPr lang="ru-RU" sz="1800" dirty="0"/>
              <a:t>необходимо подвести его к осознанию способов выполнения какого-либо задания.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Это </a:t>
            </a:r>
            <a:r>
              <a:rPr lang="ru-RU" sz="1800" dirty="0"/>
              <a:t>возможно при условии логико-математического развития детей, которое </a:t>
            </a:r>
            <a:r>
              <a:rPr lang="ru-RU" sz="1800" dirty="0" smtClean="0"/>
              <a:t>предполагает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-</a:t>
            </a:r>
            <a:r>
              <a:rPr lang="ru-RU" sz="1800" dirty="0" smtClean="0"/>
              <a:t> </a:t>
            </a:r>
            <a:r>
              <a:rPr lang="ru-RU" sz="1800" b="1" dirty="0" smtClean="0"/>
              <a:t>развитие </a:t>
            </a:r>
            <a:r>
              <a:rPr lang="ru-RU" sz="1800" b="1" dirty="0"/>
              <a:t>умения анализировать (выделять признаки),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 сопоставлять </a:t>
            </a:r>
            <a:r>
              <a:rPr lang="ru-RU" sz="1800" b="1" dirty="0"/>
              <a:t>(видеть отличия),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 обобщать </a:t>
            </a:r>
            <a:r>
              <a:rPr lang="ru-RU" sz="1800" b="1" dirty="0"/>
              <a:t>(выделять закономерности).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dirty="0" smtClean="0"/>
              <a:t>Следовательно</a:t>
            </a:r>
            <a:r>
              <a:rPr lang="ru-RU" sz="1800" dirty="0"/>
              <a:t>, под логико-математическим развитием следует понимать подготовку мышления детей к применяемым в математике способам рассуждений. </a:t>
            </a:r>
          </a:p>
        </p:txBody>
      </p:sp>
    </p:spTree>
    <p:extLst>
      <p:ext uri="{BB962C8B-B14F-4D97-AF65-F5344CB8AC3E}">
        <p14:creationId xmlns:p14="http://schemas.microsoft.com/office/powerpoint/2010/main" val="13044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548680"/>
            <a:ext cx="7125112" cy="5760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/>
              <a:t>Согласно ФГОС дошкольного образования содержание образовательной работы должно, в том числе обеспечивать развитие первичных представлений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др.). </a:t>
            </a:r>
          </a:p>
        </p:txBody>
      </p:sp>
    </p:spTree>
    <p:extLst>
      <p:ext uri="{BB962C8B-B14F-4D97-AF65-F5344CB8AC3E}">
        <p14:creationId xmlns:p14="http://schemas.microsoft.com/office/powerpoint/2010/main" val="40588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476672"/>
            <a:ext cx="7125112" cy="5976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Стандарт предполагает комплексный и интегрированный подход, обеспечивающий развитие воспитанников во всех заявленных взаимодополняющих направлениях развития и образования детей: </a:t>
            </a:r>
          </a:p>
          <a:p>
            <a:pPr marL="0" indent="0">
              <a:buNone/>
            </a:pPr>
            <a:r>
              <a:rPr lang="ru-RU" dirty="0"/>
              <a:t>● социально-коммуникативное развитие; </a:t>
            </a:r>
          </a:p>
          <a:p>
            <a:pPr marL="0" indent="0">
              <a:buNone/>
            </a:pPr>
            <a:r>
              <a:rPr lang="ru-RU" dirty="0"/>
              <a:t>● познавательное развитие; </a:t>
            </a:r>
          </a:p>
          <a:p>
            <a:pPr marL="0" indent="0">
              <a:buNone/>
            </a:pPr>
            <a:r>
              <a:rPr lang="ru-RU" dirty="0"/>
              <a:t>● речевое развитие; </a:t>
            </a:r>
          </a:p>
          <a:p>
            <a:pPr marL="0" indent="0">
              <a:buNone/>
            </a:pPr>
            <a:r>
              <a:rPr lang="ru-RU" dirty="0"/>
              <a:t>● художественно-эстетическое развитие; </a:t>
            </a:r>
          </a:p>
          <a:p>
            <a:pPr marL="0" indent="0">
              <a:buNone/>
            </a:pPr>
            <a:r>
              <a:rPr lang="ru-RU" dirty="0"/>
              <a:t>● физическое развитие.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Одним </a:t>
            </a:r>
            <a:r>
              <a:rPr lang="ru-RU" dirty="0"/>
              <a:t>из условия развития математических представлений у дошкольников является </a:t>
            </a:r>
            <a:r>
              <a:rPr lang="ru-RU" b="1" dirty="0"/>
              <a:t>интеграция</a:t>
            </a:r>
            <a:r>
              <a:rPr lang="ru-RU" dirty="0"/>
              <a:t> образовательных областей.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70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620689"/>
            <a:ext cx="7125112" cy="5238110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Интеграция</a:t>
            </a:r>
            <a:r>
              <a:rPr lang="ru-RU" dirty="0"/>
              <a:t> (от лат </a:t>
            </a:r>
            <a:r>
              <a:rPr lang="ru-RU" dirty="0" err="1"/>
              <a:t>integratio</a:t>
            </a:r>
            <a:r>
              <a:rPr lang="ru-RU" dirty="0"/>
              <a:t> – соединение, восстановление) представляет объединение каких-либо элементов (частей) в целое и процесс взаимного сближения и образования взаимосвязей; объединение и структурирование неупорядоченных явлений, повышение интенсивности взаимодействия между элементами системы, упорядоченное функционирование частей </a:t>
            </a:r>
            <a:r>
              <a:rPr lang="ru-RU" dirty="0" smtClean="0"/>
              <a:t>целого; </a:t>
            </a:r>
            <a:r>
              <a:rPr lang="ru-RU" dirty="0"/>
              <a:t>объединение и структурирование неупорядоченных явлений, повышение интенсивности взаимодействия между элементами системы, упорядоченное функционирование частей </a:t>
            </a:r>
            <a:r>
              <a:rPr lang="ru-RU" dirty="0" smtClean="0"/>
              <a:t>целого.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0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50</TotalTime>
  <Words>615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Spring</vt:lpstr>
      <vt:lpstr>РАЗВИТИЯ МАТЕМАТИЧЕСКИХ ПРЕДСТАВЛЕНИЙ У ДОШКОЛЬНИКОВ В СВЕТЕ РЕАЛИЗАЦИИ ФЕДЕРАЛЬНЫХ ГОСУДАРСТВЕННЫХ ОБРАЗОВАТЕЛЬНЫХ СТАНДАРТОВ ДОШКОЛЬНОГО ОБРАЗОВАНИЯ</vt:lpstr>
      <vt:lpstr>Развитие элементарных математических представлений - это исключительно важная часть интеллектуального и личностного развития дошкольника. </vt:lpstr>
      <vt:lpstr> В соответствии с возрастом ребенка необходимо подбирать и формы, и способ обучения</vt:lpstr>
      <vt:lpstr>Презентация PowerPoint</vt:lpstr>
      <vt:lpstr>Выделяют пять видов математических представлений:     количественные,  величинные,  геометрические, пространственные, временные. </vt:lpstr>
      <vt:lpstr>Ребенка необходимо подвести его к осознанию способов выполнения какого-либо задания.  Это возможно при условии логико-математического развития детей, которое предполагает  - развитие умения анализировать (выделять признаки),  - сопоставлять (видеть отличия),  - обобщать (выделять закономерности).   Следовательно, под логико-математическим развитием следует понимать подготовку мышления детей к применяемым в математике способам рассуждений.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РАЗВИТИЯ МАТЕМАТИЧЕСКИХ ПРЕДСТАВЛЕНИЙ У ДОШКОЛЬНИКОВ В СВЕТЕ РЕАЛИЗАЦИИ ФЕДЕРАЛЬНЫХ ГОСУДАРСТВЕННЫХ ОБРАЗОВАТЕЛЬНЫХ СТАНДАРТОВ ДОШКОЛЬНОГО ОБРАЗОВАНИЯ</dc:title>
  <dc:creator>АРТЮКОВ АНДРЕЙ</dc:creator>
  <cp:lastModifiedBy>ARTYUKOV</cp:lastModifiedBy>
  <cp:revision>5</cp:revision>
  <dcterms:created xsi:type="dcterms:W3CDTF">2015-12-15T19:32:35Z</dcterms:created>
  <dcterms:modified xsi:type="dcterms:W3CDTF">2015-12-15T20:24:51Z</dcterms:modified>
</cp:coreProperties>
</file>