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72" r:id="rId5"/>
    <p:sldId id="261" r:id="rId6"/>
    <p:sldId id="262" r:id="rId7"/>
    <p:sldId id="271" r:id="rId8"/>
    <p:sldId id="264" r:id="rId9"/>
    <p:sldId id="263" r:id="rId10"/>
    <p:sldId id="265" r:id="rId11"/>
    <p:sldId id="273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650640"/>
            <a:ext cx="7329840" cy="85920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7329840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ABC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  <p:transition spd="med" advTm="4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  <p:transition spd="med" advTm="4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  <p:transition spd="med" advTm="4000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  <p:transition spd="med" advTm="4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  <p:transition spd="med" advTm="4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55808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7ABC3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558080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  <p:transition spd="med" advTm="4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  <p:transition spd="med" advTm="4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  <p:transition spd="med" advTm="4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  <p:transition spd="med" advTm="4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  <p:transition spd="med" advTm="4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  <p:transition spd="med" advTm="4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  <p:transition spd="med" advTm="40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med" advTm="4000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2500306"/>
            <a:ext cx="7329840" cy="859205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Патриотическое воспитание в народной педагогике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/>
          <a:lstStyle/>
          <a:p>
            <a:r>
              <a:rPr lang="ru-RU" dirty="0" smtClean="0"/>
              <a:t>                                 </a:t>
            </a:r>
            <a:r>
              <a:rPr lang="ru-RU" dirty="0" smtClean="0"/>
              <a:t>Паршина Н.Н.</a:t>
            </a:r>
            <a:endParaRPr lang="ru-RU" dirty="0"/>
          </a:p>
        </p:txBody>
      </p:sp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78619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секрет, что искусство вызывает яркий эмоциональный отклик, воздействует на эмоциональную сферу сознания, помогает воспитывать социально-психологические, мировоззренческие чувства, патриотизма, гуманизма, а также доброты, чувства долга, гордости, чести, справедливости и формирует отношение к окружающему миру, к миру прекрасного.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3691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ПРИМЕР: Дети пришли в парк. Осень. Желтые листья медленно падают с деревьев и покрывают землю золотым дождем.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Давайте послушаем голос осени. Какой чудесный день! Как хорошо в нашем парке осенью!             Кроет уж лист золотой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Влажную землю в лесу…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Смело топчу я ногой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Вешнюю леса красу.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холоду щеки горят;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Любо в лесу мне бежать,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Слышать, как сучья трещат,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Листья ногой загребать.          А. Майков.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Потом дети бегают, играют, собирают букеты осенних листьев. А когда вернулись в детский сад- отразили красоту осени в рисунках.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Аналогичные экскурсии проводятся в разные времена года.</a:t>
            </a:r>
          </a:p>
        </p:txBody>
      </p:sp>
    </p:spTree>
    <p:extLst>
      <p:ext uri="{BB962C8B-B14F-4D97-AF65-F5344CB8AC3E}">
        <p14:creationId xmlns:p14="http://schemas.microsoft.com/office/powerpoint/2010/main" xmlns="" val="581400073"/>
      </p:ext>
    </p:extLst>
  </p:cSld>
  <p:clrMapOvr>
    <a:masterClrMapping/>
  </p:clrMapOvr>
  <p:transition spd="med" advTm="4000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214686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Происходит это благодаря множеству факторов, способствующих духовному развитию человека. Музыка, литература, изобразительное искусство – это тот комплекс мероприятий, которые наиболее близки и понятны детям.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071678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Искусство – это творческое отражение действительности, воспроизведение ее в художественных образах. Произведением искусства называют далеко не все творения, это должно быть нечто очень качественное, наиболее интересное и способное изменить сознание зрителя (слушателя).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87456841328451529864538765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488" y="3929066"/>
            <a:ext cx="3333750" cy="2928934"/>
          </a:xfrm>
          <a:prstGeom prst="rect">
            <a:avLst/>
          </a:prstGeom>
        </p:spPr>
      </p:pic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286124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задачи которые ставит перед собой педагог, для раскрытия способностей каждого ребенка и самореализации его творческого потенциала:1. Сформировать духовно-нравственное отношение и чувства сопричастности к родному краю, дому, семье, школе. 2. Развить познавательные, художественные и творческие способности детей через ознакомление с произведениями искусства. 3. Побудить детей выражать свои чувства, эмоциональные впечатления через речь, творческое движение. 4. Воспитать потребность в познавательной активности через восприятие произведений искусства.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496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Большие потенциальные возможности патриотического воздействия заключаются в музыке. Народные музыкальные произведения ненавязчиво знакомят детей с обычаями и бытом русского народа, трудом, бережным отношением к природе, жизнелюбием, чувством юмора.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grass_lady_bir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643446"/>
            <a:ext cx="9144000" cy="1390650"/>
          </a:xfrm>
          <a:prstGeom prst="rect">
            <a:avLst/>
          </a:prstGeom>
        </p:spPr>
      </p:pic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1462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3100" dirty="0" smtClean="0">
                <a:solidFill>
                  <a:schemeClr val="accent3">
                    <a:lumMod val="50000"/>
                  </a:schemeClr>
                </a:solidFill>
              </a:rPr>
              <a:t>«Каждый ребенок рождается добрым и для доброй жизни» (говорил актер Е.Леонов). То, какие нравственные качества разовьются у ребёнка, зависит, прежде всего, от родителей и окружающих его взрослых, от того, как они его воспитывают, какими впечатлениями обогатят.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Рисунок 2" descr="f_20950d505371e91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143380"/>
            <a:ext cx="2857500" cy="2714620"/>
          </a:xfrm>
          <a:prstGeom prst="rect">
            <a:avLst/>
          </a:prstGeom>
        </p:spPr>
      </p:pic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928934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Патриотизм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— (от греческого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πατριώτης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соотечественник,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πατρίς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отечество) в трактовке Словаря иностранных слов — это любовь к Родине, преданность своему Отечеству, стремление служить его интересам и готовность, вплоть до самопожертвования, к его защите.</a:t>
            </a:r>
            <a:b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Патриотическое воспитание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целенаправленная деятельность, призванная формировать у детей и молодежи ценностные ориентации, качества, нормы поведения гражданина и патриота России.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Целью патриотического воспитания является воспитание убежденного патриота, любящего свою Родину, преданного Отечеству, готового служить ему своим трудом и защищать его интересы.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111717799_pic__4_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4286256"/>
            <a:ext cx="1500198" cy="2000256"/>
          </a:xfrm>
          <a:prstGeom prst="rect">
            <a:avLst/>
          </a:prstGeom>
        </p:spPr>
      </p:pic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воспитание у ребенка любви и привязанности к своей семье, дому, детскому саду, улице, городу;</a:t>
            </a:r>
            <a:b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формирование бережного отношения к природе и всему живому;</a:t>
            </a:r>
            <a:b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воспитание уважения к труду;</a:t>
            </a:r>
            <a:b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развитие интереса к русским традициям и промыслам;</a:t>
            </a:r>
            <a:b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формирование элементарных знаний о правах человека;</a:t>
            </a:r>
            <a:b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расширение представлений о городах России;</a:t>
            </a:r>
            <a:b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знакомство детей с символами государства (герб, флаг, гимн);</a:t>
            </a:r>
            <a:b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развитие чувства ответственности и гордости за достижения страны;</a:t>
            </a:r>
            <a:b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формирование толерантности, чувства уважения к другим народам, их традициям.</a:t>
            </a:r>
          </a:p>
        </p:txBody>
      </p:sp>
    </p:spTree>
    <p:extLst>
      <p:ext uri="{BB962C8B-B14F-4D97-AF65-F5344CB8AC3E}">
        <p14:creationId xmlns:p14="http://schemas.microsoft.com/office/powerpoint/2010/main" xmlns="" val="3853209545"/>
      </p:ext>
    </p:extLst>
  </p:cSld>
  <p:clrMapOvr>
    <a:masterClrMapping/>
  </p:clrMapOvr>
  <p:transition spd="med" advTm="4000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00438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Патриотическое воспитание в народной педагогике органично переплеталось с жизнью всего социума, и каждый ребенок испытывал непосредственное или опосредованное воздействие большой массы взрослого населения: родственников, соседей, знакомых. Поступки и поведение личности строго регламентировались, требуя проявления высоконравственных качеств: чести, долга, гостеприимства, уважения к людям, любви к родной земле и др.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71333038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5357826"/>
            <a:ext cx="8072494" cy="1071570"/>
          </a:xfrm>
          <a:prstGeom prst="rect">
            <a:avLst/>
          </a:prstGeom>
        </p:spPr>
      </p:pic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000504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любви к Родине начиналось еще во младенчестве с колыбельных песен, </a:t>
            </a:r>
            <a:r>
              <a:rPr lang="ru-RU" sz="27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пестушек</a:t>
            </a: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т.п. Большое воспитательное значение в раннем детстве имели сказки о животных и волшебные, формирующие важнейшие нравственные нормы будущего патриота: защита слабых, уважение к старшим, победа добра и т.д. Сказки выражали характер народа, его психологию и жизненные позиции, они всегда поучительны, назидательны и утверждают моральные истины.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приобщить детей к нравственно-патриотическому воспитанию?</a:t>
            </a:r>
            <a:br>
              <a:rPr lang="ru-RU" sz="27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Приучайте </a:t>
            </a: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ребенка бережно относиться к вещам, игрушкам, книгам</a:t>
            </a: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роявлять </a:t>
            </a: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интерес к истории страны, края</a:t>
            </a: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Воспитывайте у ребенка уважительно-бережное отношение к </a:t>
            </a: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хлебу.</a:t>
            </a:r>
            <a:b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Расскажите ребенку о своей работе: что вы делаете, какую пользу приносит ваш труд людям, Родине</a:t>
            </a: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Любовь к Родине – это и любовь к природе родного </a:t>
            </a: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края.</a:t>
            </a:r>
            <a:endParaRPr lang="ru-RU" sz="27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2245961"/>
      </p:ext>
    </p:extLst>
  </p:cSld>
  <p:clrMapOvr>
    <a:masterClrMapping/>
  </p:clrMapOvr>
  <p:transition spd="med" advTm="4000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35756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место в народной педагогике занимали пословицы. Они обобщали социально-исторический и </a:t>
            </a:r>
            <a:r>
              <a:rPr lang="ru-RU" sz="31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житейско-бытовой</a:t>
            </a:r>
            <a:r>
              <a:rPr lang="ru-RU" sz="3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опыт народа, о котором необходимо помнить..</a:t>
            </a:r>
            <a:r>
              <a:rPr lang="ru-RU" sz="3100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1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51951431_54048730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8" y="4071942"/>
            <a:ext cx="1938342" cy="2271717"/>
          </a:xfrm>
          <a:prstGeom prst="rect">
            <a:avLst/>
          </a:prstGeom>
        </p:spPr>
      </p:pic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004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настоящий момент произошла потеря общественного идеала. Средства массовой информации распространяют тотальную пошлость, </a:t>
            </a:r>
            <a:r>
              <a:rPr lang="ru-RU" sz="31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антиколлективизм</a:t>
            </a:r>
            <a:r>
              <a:rPr lang="ru-RU" sz="3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антипатриотизм</a:t>
            </a:r>
            <a:r>
              <a:rPr lang="ru-RU" sz="3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вседозволенность, культ силы и жестокости, отказ от ценностей образования, познания, отечественной культуры.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 advTm="4000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Zelenye-volny (1)</Template>
  <TotalTime>125</TotalTime>
  <Words>574</Words>
  <Application>Microsoft Office PowerPoint</Application>
  <PresentationFormat>Экран (4:3)</PresentationFormat>
  <Paragraphs>17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Патриотическое воспитание в народной педагогике</vt:lpstr>
      <vt:lpstr>Патриотизм — (от греческого πατριώτης — соотечественник, πατρίς — отечество) в трактовке Словаря иностранных слов — это любовь к Родине, преданность своему Отечеству, стремление служить его интересам и готовность, вплоть до самопожертвования, к его защите.    Патриотическое воспитание – это целенаправленная деятельность, призванная формировать у детей и молодежи ценностные ориентации, качества, нормы поведения гражданина и патриота России.</vt:lpstr>
      <vt:lpstr>Целью патриотического воспитания является воспитание убежденного патриота, любящего свою Родину, преданного Отечеству, готового служить ему своим трудом и защищать его интересы.</vt:lpstr>
      <vt:lpstr>                                  Комплекс задач:  — воспитание у ребенка любви и привязанности к своей семье, дому, детскому саду, улице, городу; — формирование бережного отношения к природе и всему живому; — воспитание уважения к труду; — развитие интереса к русским традициям и промыслам; — формирование элементарных знаний о правах человека; — расширение представлений о городах России; — знакомство детей с символами государства (герб, флаг, гимн); — развитие чувства ответственности и гордости за достижения страны; — формирование толерантности, чувства уважения к другим народам, их традициям.</vt:lpstr>
      <vt:lpstr>Патриотическое воспитание в народной педагогике органично переплеталось с жизнью всего социума, и каждый ребенок испытывал непосредственное или опосредованное воздействие большой массы взрослого населения: родственников, соседей, знакомых. Поступки и поведение личности строго регламентировались, требуя проявления высоконравственных качеств: чести, долга, гостеприимства, уважения к людям, любви к родной земле и др.   </vt:lpstr>
      <vt:lpstr>Формирование любви к Родине начиналось еще во младенчестве с колыбельных песен, пестушек и т.п. Большое воспитательное значение в раннем детстве имели сказки о животных и волшебные, формирующие важнейшие нравственные нормы будущего патриота: защита слабых, уважение к старшим, победа добра и т.д. Сказки выражали характер народа, его психологию и жизненные позиции, они всегда поучительны, назидательны и утверждают моральные истины.  </vt:lpstr>
      <vt:lpstr>Как приобщить детей к нравственно-патриотическому воспитанию?   Приучайте ребенка бережно относиться к вещам, игрушкам, книгам.  Проявлять интерес к истории страны, края.  Воспитывайте у ребенка уважительно-бережное отношение к хлебу.  Расскажите ребенку о своей работе: что вы делаете, какую пользу приносит ваш труд людям, Родине.  Любовь к Родине – это и любовь к природе родного края.</vt:lpstr>
      <vt:lpstr>Особое место в народной педагогике занимали пословицы. Они обобщали социально-исторический и житейско-бытовой опыт народа, о котором необходимо помнить..  </vt:lpstr>
      <vt:lpstr>В настоящий момент произошла потеря общественного идеала. Средства массовой информации распространяют тотальную пошлость, антиколлективизм, антипатриотизм, вседозволенность, культ силы и жестокости, отказ от ценностей образования, познания, отечественной культуры.  </vt:lpstr>
      <vt:lpstr>Не секрет, что искусство вызывает яркий эмоциональный отклик, воздействует на эмоциональную сферу сознания, помогает воспитывать социально-психологические, мировоззренческие чувства, патриотизма, гуманизма, а также доброты, чувства долга, гордости, чести, справедливости и формирует отношение к окружающему миру, к миру прекрасного.  </vt:lpstr>
      <vt:lpstr>ПРИМЕР: Дети пришли в парк. Осень. Желтые листья медленно падают с деревьев и покрывают землю золотым дождем. - Давайте послушаем голос осени. Какой чудесный день! Как хорошо в нашем парке осенью!             Кроет уж лист золотой Влажную землю в лесу… Смело топчу я ногой Вешнюю леса красу. С холоду щеки горят; Любо в лесу мне бежать, Слышать, как сучья трещат, Листья ногой загребать.          А. Майков. Потом дети бегают, играют, собирают букеты осенних листьев. А когда вернулись в детский сад- отразили красоту осени в рисунках. Аналогичные экскурсии проводятся в разные времена года.</vt:lpstr>
      <vt:lpstr>Происходит это благодаря множеству факторов, способствующих духовному развитию человека. Музыка, литература, изобразительное искусство – это тот комплекс мероприятий, которые наиболее близки и понятны детям.</vt:lpstr>
      <vt:lpstr>Искусство – это творческое отражение действительности, воспроизведение ее в художественных образах. Произведением искусства называют далеко не все творения, это должно быть нечто очень качественное, наиболее интересное и способное изменить сознание зрителя (слушателя).</vt:lpstr>
      <vt:lpstr>Основные задачи которые ставит перед собой педагог, для раскрытия способностей каждого ребенка и самореализации его творческого потенциала:1. Сформировать духовно-нравственное отношение и чувства сопричастности к родному краю, дому, семье, школе. 2. Развить познавательные, художественные и творческие способности детей через ознакомление с произведениями искусства. 3. Побудить детей выражать свои чувства, эмоциональные впечатления через речь, творческое движение. 4. Воспитать потребность в познавательной активности через восприятие произведений искусства.</vt:lpstr>
      <vt:lpstr>Большие потенциальные возможности патриотического воздействия заключаются в музыке. Народные музыкальные произведения ненавязчиво знакомят детей с обычаями и бытом русского народа, трудом, бережным отношением к природе, жизнелюбием, чувством юмора.</vt:lpstr>
      <vt:lpstr>«Каждый ребенок рождается добрым и для доброй жизни» (говорил актер Е.Леонов). То, какие нравственные качества разовьются у ребёнка, зависит, прежде всего, от родителей и окружающих его взрослых, от того, как они его воспитывают, какими впечатлениями обогатят.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Патриотическое воспитание в народной педагогике</dc:title>
  <dc:creator>Таня</dc:creator>
  <cp:lastModifiedBy>Наташа</cp:lastModifiedBy>
  <cp:revision>14</cp:revision>
  <dcterms:created xsi:type="dcterms:W3CDTF">2015-06-07T13:39:11Z</dcterms:created>
  <dcterms:modified xsi:type="dcterms:W3CDTF">2015-12-16T12:15:56Z</dcterms:modified>
</cp:coreProperties>
</file>