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4CF7F-BD3E-433E-B817-0AF0BA38F0A2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1268C-8945-4BC4-AB08-FE215B731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43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949D-0AEB-4742-A2B3-8DD094E8A6F9}" type="datetime1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19B-3445-4440-8AE6-5D6FB3318879}" type="datetime1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5981-543A-49D9-AB09-03A393109A3A}" type="datetime1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1995-6556-4023-9CE4-CBD4F9EEDF23}" type="datetime1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C8E81-85C5-4373-B8DC-4ADF5F1B92A5}" type="datetime1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42A1-C1CF-4923-8580-606593319D8F}" type="datetime1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E563-1B45-4D7D-98D8-09D472C3A89E}" type="datetime1">
              <a:rPr lang="ru-RU" smtClean="0"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2CF0-4437-4396-A1AB-30FA83A370CE}" type="datetime1">
              <a:rPr lang="ru-RU" smtClean="0"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616C-057E-4DF8-9C77-ADBFEB5D90CC}" type="datetime1">
              <a:rPr lang="ru-RU" smtClean="0"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B24E-C950-4BBF-BE35-9389FF7D61DB}" type="datetime1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B86A-9FCE-4F9D-B936-1A24DAF4990A}" type="datetime1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80253-1D94-4223-A872-91FF900219FF}" type="datetime1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9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0" y="0"/>
            <a:ext cx="9117780" cy="686768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18658" y="2967335"/>
            <a:ext cx="5706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Танец для мышки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78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0" y="0"/>
            <a:ext cx="9117780" cy="686768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5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95302">
              <a:off x="1015573" y="748211"/>
              <a:ext cx="2264715" cy="1545292"/>
            </a:xfrm>
            <a:prstGeom prst="rect">
              <a:avLst/>
            </a:prstGeom>
          </p:spPr>
        </p:pic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344391"/>
            <a:ext cx="14859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7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472" b="9930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00637">
            <a:off x="2874243" y="190877"/>
            <a:ext cx="7303406" cy="5842725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852936"/>
            <a:ext cx="2808312" cy="2630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796" y="3284984"/>
            <a:ext cx="3266780" cy="343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49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99" y="3068960"/>
            <a:ext cx="3604210" cy="37890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716281"/>
            <a:ext cx="4480892" cy="336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49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780928"/>
            <a:ext cx="3391734" cy="356566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237" y="3068960"/>
            <a:ext cx="1628775" cy="120967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6588224" y="0"/>
            <a:ext cx="0" cy="342899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26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365104"/>
            <a:ext cx="2592288" cy="272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56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343075"/>
            <a:ext cx="2592288" cy="272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2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376" y="0"/>
            <a:ext cx="4262586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964" y="4365104"/>
            <a:ext cx="2496412" cy="262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97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376" y="0"/>
            <a:ext cx="4262586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429000"/>
            <a:ext cx="4555182" cy="292566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39752" y="3429000"/>
            <a:ext cx="2521624" cy="3096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84" y="836712"/>
            <a:ext cx="4480892" cy="3360669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4861376" y="1"/>
            <a:ext cx="0" cy="342899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988" y="3085157"/>
            <a:ext cx="1628775" cy="12096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866" y="4443649"/>
            <a:ext cx="2264062" cy="212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9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13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9</cp:revision>
  <dcterms:created xsi:type="dcterms:W3CDTF">2015-04-10T12:25:38Z</dcterms:created>
  <dcterms:modified xsi:type="dcterms:W3CDTF">2015-12-15T12:36:49Z</dcterms:modified>
</cp:coreProperties>
</file>