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5" r:id="rId6"/>
    <p:sldId id="266" r:id="rId7"/>
    <p:sldId id="268" r:id="rId8"/>
    <p:sldId id="258" r:id="rId9"/>
    <p:sldId id="259" r:id="rId10"/>
    <p:sldId id="261" r:id="rId11"/>
    <p:sldId id="260" r:id="rId12"/>
    <p:sldId id="264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cs typeface="AngsanaUPC" panose="02020603050405020304" pitchFamily="18" charset="-34"/>
              </a:rPr>
              <a:t>В гостях у Деда Мороза</a:t>
            </a:r>
            <a:endParaRPr lang="ru-RU" sz="4000" b="1" i="1" dirty="0">
              <a:cs typeface="AngsanaUPC" panose="02020603050405020304" pitchFamily="18" charset="-3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976664" cy="46468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51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376806" cy="49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517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813"/>
            <a:ext cx="2814484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854"/>
            <a:ext cx="1914395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3" y="2262589"/>
            <a:ext cx="2110773" cy="2223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17" y="2636912"/>
            <a:ext cx="2256251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39748"/>
            <a:ext cx="2291689" cy="2413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113547" cy="22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69160"/>
            <a:ext cx="6696744" cy="16284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Мастерская Деда Мороза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54" y="1484784"/>
            <a:ext cx="2952328" cy="3280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080"/>
            <a:ext cx="2143125" cy="270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91662"/>
            <a:ext cx="2143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598550" cy="51845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09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052736"/>
            <a:ext cx="7958777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95" y="5157192"/>
            <a:ext cx="2346058" cy="1501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7" y="260648"/>
            <a:ext cx="6433661" cy="46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881062"/>
            <a:ext cx="8009345" cy="53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58197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7526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1009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6921684" cy="55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688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081415" cy="44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22</TotalTime>
  <Words>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Winter</vt:lpstr>
      <vt:lpstr>В гостях у Деда Мороза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Мастерская Деда Мороза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Деда Мороза</dc:title>
  <dc:creator>василий</dc:creator>
  <cp:lastModifiedBy>василий</cp:lastModifiedBy>
  <cp:revision>8</cp:revision>
  <dcterms:created xsi:type="dcterms:W3CDTF">2014-11-21T17:07:01Z</dcterms:created>
  <dcterms:modified xsi:type="dcterms:W3CDTF">2015-01-12T18:39:15Z</dcterms:modified>
</cp:coreProperties>
</file>