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9" r:id="rId6"/>
    <p:sldId id="264" r:id="rId7"/>
    <p:sldId id="267" r:id="rId8"/>
    <p:sldId id="269" r:id="rId9"/>
    <p:sldId id="268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9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Интеграция в развитии элементарного экспериментирования в дошкольном возрасте.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4653136"/>
            <a:ext cx="3131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/>
              <a:t>ГБДОУ №11</a:t>
            </a:r>
          </a:p>
          <a:p>
            <a:r>
              <a:rPr lang="ru-RU" sz="2400" dirty="0" smtClean="0"/>
              <a:t>Невского района </a:t>
            </a:r>
            <a:r>
              <a:rPr lang="ru-RU" sz="2400" dirty="0" smtClean="0"/>
              <a:t>СПБ</a:t>
            </a:r>
          </a:p>
          <a:p>
            <a:r>
              <a:rPr lang="ru-RU" sz="2400" dirty="0" smtClean="0"/>
              <a:t>Миллер Э.В.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242" name="Picture 2" descr="http://cpc.tomsk.ru/wp-content/uploads/2013/11/1-1.jpg"/>
          <p:cNvPicPr>
            <a:picLocks noChangeAspect="1" noChangeArrowheads="1"/>
          </p:cNvPicPr>
          <p:nvPr/>
        </p:nvPicPr>
        <p:blipFill>
          <a:blip r:embed="rId2" cstate="print"/>
          <a:srcRect l="12870" r="17631"/>
          <a:stretch>
            <a:fillRect/>
          </a:stretch>
        </p:blipFill>
        <p:spPr bwMode="auto">
          <a:xfrm>
            <a:off x="755576" y="2492896"/>
            <a:ext cx="4320480" cy="3729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10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i="1" dirty="0" smtClean="0"/>
              <a:t>Спасибо за внимание!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xmlns="" val="21174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</a:t>
            </a:r>
            <a:r>
              <a:rPr lang="ru-RU" sz="2000" dirty="0"/>
              <a:t>: </a:t>
            </a:r>
            <a:r>
              <a:rPr lang="ru-RU" sz="2200" dirty="0" smtClean="0"/>
              <a:t>Реализация  интегративного подхода  дает возможность развивать в единстве познавательную, эмоциональную и практическую сферы личности ребенка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5544616" cy="5544616"/>
          </a:xfrm>
        </p:spPr>
        <p:txBody>
          <a:bodyPr>
            <a:noAutofit/>
          </a:bodyPr>
          <a:lstStyle/>
          <a:p>
            <a:r>
              <a:rPr lang="ru-RU" sz="1600" dirty="0" smtClean="0"/>
              <a:t>Задачи: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рассмотреть познавательную инициативу как одну из важных задач познавательного развития</a:t>
            </a:r>
          </a:p>
          <a:p>
            <a:r>
              <a:rPr lang="ru-RU" sz="1600" dirty="0" smtClean="0"/>
              <a:t>Изучить экспериментирование как средство познания окружающего мира</a:t>
            </a:r>
          </a:p>
          <a:p>
            <a:r>
              <a:rPr lang="ru-RU" sz="1600" dirty="0" smtClean="0"/>
              <a:t>создать условия для поисковой деятельности и элементарного детского экспериментирования.</a:t>
            </a:r>
          </a:p>
          <a:p>
            <a:r>
              <a:rPr lang="ru-RU" sz="1600" dirty="0" smtClean="0"/>
              <a:t>Обеспечить самостоятельное проведение опыта детьми (с небольшой подстраховкой воспитателя), соблюдение техники безопасности.</a:t>
            </a:r>
          </a:p>
          <a:p>
            <a:r>
              <a:rPr lang="ru-RU" sz="1600" dirty="0" smtClean="0"/>
              <a:t>Развивать чувственный аппарат (обоняние, осязание, слух, зрение, вкус). Развивать память, внимание, мышление, речь. Способствовать развитию интеллектуальных способностей: наблюдательность, сравнение, отличия, познания причины и т.д.</a:t>
            </a:r>
          </a:p>
          <a:p>
            <a:r>
              <a:rPr lang="ru-RU" sz="1600" dirty="0" smtClean="0"/>
              <a:t>развивать интеллектуальные способности, прогнозирование, планирование, построение гипотезы. Развивать познавательную активность.</a:t>
            </a:r>
          </a:p>
          <a:p>
            <a:r>
              <a:rPr lang="ru-RU" sz="1600" dirty="0"/>
              <a:t>Развивать самостоятельность детей в постановке целей, прогнозирование событий, принимаемых действий. Поощрять оригинальность и выразительность решений.</a:t>
            </a:r>
          </a:p>
        </p:txBody>
      </p:sp>
      <p:pic>
        <p:nvPicPr>
          <p:cNvPr id="6" name="Рисунок 5" descr="http://rosinka17.okis.ru/file/rosinka17/ist2_5847359-child-in-science-class-with-microscop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71612"/>
            <a:ext cx="321471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583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4690864" cy="59766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3800" b="1" dirty="0" smtClean="0">
                <a:solidFill>
                  <a:srgbClr val="002060"/>
                </a:solidFill>
              </a:rPr>
              <a:t>В процессе  развития детей дошкольного возраста познавательный интерес выступает в многозначной роли: и  как средство живого, увлекающего ребенка обучения, и как сильный мотив к интеллектуальному и длительному протеканию познавательной деятельности.</a:t>
            </a:r>
            <a:endParaRPr lang="ru-RU" sz="3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G:\DCIM\100NIKON\DSCN0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6672"/>
            <a:ext cx="3726226" cy="2794521"/>
          </a:xfrm>
          <a:prstGeom prst="rect">
            <a:avLst/>
          </a:prstGeom>
          <a:noFill/>
        </p:spPr>
      </p:pic>
      <p:pic>
        <p:nvPicPr>
          <p:cNvPr id="2051" name="Picture 3" descr="G:\DCIM\100NIKON\DSCN0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3799089" cy="284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28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0562" y="714356"/>
            <a:ext cx="4402616" cy="5390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Использование детского экспериментирования в педагогической практике является эффективным и необходимым методом развития у дошкольников исследовательской деятельности, познавательного интереса, увеличения объема знаний, умений и навыков.</a:t>
            </a:r>
            <a:endParaRPr lang="ru-RU" sz="2800" b="1" dirty="0"/>
          </a:p>
        </p:txBody>
      </p:sp>
      <p:pic>
        <p:nvPicPr>
          <p:cNvPr id="4" name="Рисунок 3" descr="с лупо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681" y="714356"/>
            <a:ext cx="4120939" cy="55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58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етька-микроб под микроскоп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2643182"/>
            <a:ext cx="8229600" cy="3429024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детском экспериментировании наиболее мощно проявляется собственная активность детей, направленная на получение новых сведений, новых знаний (познавательная форма экспериментирования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на получение продуктов детского творчества – новых построек, рисунков, сказок (продуктивная форма экспериментирования). Оно выступает как метод обучения, если применяется для передачи детям новых знаний, может рассматриваться как форма организации педагогического процесса и является одним из видов познавательной деятельности детей.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285728"/>
            <a:ext cx="4500594" cy="6143668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           Главные достоинства применения метода экспериментирования в детском саду: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дети получают реальные представления о различных сторонах изучаемого объекта, о его взаимоотношениях с другими объектами и со средой обитания;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происходит обогащение памяти ребенка, активизируются его мыслительные процессы, т.к. постоянно возникает необходимость совершать операции анализа и синтеза, сравнения и классификации, обобщения и экстраполяции. 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ребен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571480"/>
            <a:ext cx="4020868" cy="59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85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671514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8647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-</a:t>
            </a:r>
            <a:r>
              <a:rPr lang="ru-RU" sz="2400" dirty="0" smtClean="0">
                <a:solidFill>
                  <a:srgbClr val="000066"/>
                </a:solidFill>
              </a:rPr>
              <a:t>развивается речь ребенка, т.к. ему необходимо давать отчет об увиденном, формулировать обнаруженные закономерности и выводы.</a:t>
            </a:r>
            <a:br>
              <a:rPr lang="ru-RU" sz="2400" dirty="0" smtClean="0">
                <a:solidFill>
                  <a:srgbClr val="000066"/>
                </a:solidFill>
              </a:rPr>
            </a:br>
            <a:r>
              <a:rPr lang="ru-RU" sz="2400" dirty="0" smtClean="0">
                <a:solidFill>
                  <a:srgbClr val="000066"/>
                </a:solidFill>
              </a:rPr>
              <a:t>-происходит накопление фонда умственных приемов и операций, которые рассматриваются как умственные умения.</a:t>
            </a:r>
            <a:br>
              <a:rPr lang="ru-RU" sz="2400" dirty="0" smtClean="0">
                <a:solidFill>
                  <a:srgbClr val="000066"/>
                </a:solidFill>
              </a:rPr>
            </a:br>
            <a:r>
              <a:rPr lang="ru-RU" sz="2400" dirty="0" smtClean="0">
                <a:solidFill>
                  <a:srgbClr val="000066"/>
                </a:solidFill>
              </a:rPr>
              <a:t>-детское экспериментирование важно и для формирования самостоятельности, целеполагания, способности преобразовывать какие-либо предметы и явления для достижения определенного результата.</a:t>
            </a:r>
            <a:endParaRPr lang="ru-RU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8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В наиболее полном, развернутом виде исследовательское (познавательное) обучение предполагает следующее: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ребенок </a:t>
            </a:r>
            <a:r>
              <a:rPr lang="ru-RU" dirty="0"/>
              <a:t>выделяет и ставит проблему, которую необходимо разрешить;</a:t>
            </a:r>
          </a:p>
          <a:p>
            <a:endParaRPr lang="ru-RU" dirty="0"/>
          </a:p>
          <a:p>
            <a:r>
              <a:rPr lang="ru-RU" dirty="0"/>
              <a:t>предлагает возможные решения;</a:t>
            </a:r>
          </a:p>
          <a:p>
            <a:endParaRPr lang="ru-RU" dirty="0"/>
          </a:p>
          <a:p>
            <a:r>
              <a:rPr lang="ru-RU" dirty="0"/>
              <a:t>проверяет эти возможные решения, исходя из данных;</a:t>
            </a:r>
          </a:p>
          <a:p>
            <a:endParaRPr lang="ru-RU" dirty="0"/>
          </a:p>
          <a:p>
            <a:r>
              <a:rPr lang="ru-RU" dirty="0"/>
              <a:t>делает выводы в соответствии с результатами проверки;</a:t>
            </a:r>
          </a:p>
          <a:p>
            <a:endParaRPr lang="ru-RU" dirty="0"/>
          </a:p>
          <a:p>
            <a:r>
              <a:rPr lang="ru-RU" dirty="0"/>
              <a:t>применяет выводы к новым данным;</a:t>
            </a:r>
          </a:p>
          <a:p>
            <a:endParaRPr lang="ru-RU" dirty="0"/>
          </a:p>
          <a:p>
            <a:r>
              <a:rPr lang="ru-RU" dirty="0"/>
              <a:t>делает обобщения.</a:t>
            </a:r>
          </a:p>
          <a:p>
            <a:endParaRPr lang="ru-RU" dirty="0"/>
          </a:p>
        </p:txBody>
      </p:sp>
      <p:pic>
        <p:nvPicPr>
          <p:cNvPr id="1026" name="Picture 2" descr="G:\DCIM\100NIKON\DSCN00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389" y="2060848"/>
            <a:ext cx="4422411" cy="3316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92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024336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rgbClr val="000066"/>
                </a:solidFill>
                <a:cs typeface="Aharoni" pitchFamily="2" charset="-79"/>
              </a:rPr>
              <a:t>В группах создаются лаборатории – место, где дети самостоятельно занимаются исследовательской деятельностью. Все оборудование для проведения опытов должно быть безопасно. Предметы, которыми пользуются дети: предметы разной фактуры, дерево, металл, бумага, ткань, сыпучие вещества, воронка, вода, песок, железные шарики разных размеров, стаканчики, магниты, нитки и т.д. </a:t>
            </a:r>
            <a:br>
              <a:rPr lang="ru-RU" sz="1600" dirty="0">
                <a:solidFill>
                  <a:srgbClr val="000066"/>
                </a:solidFill>
                <a:cs typeface="Aharoni" pitchFamily="2" charset="-79"/>
              </a:rPr>
            </a:br>
            <a:r>
              <a:rPr lang="ru-RU" sz="1600" dirty="0">
                <a:solidFill>
                  <a:srgbClr val="000066"/>
                </a:solidFill>
                <a:cs typeface="Aharoni" pitchFamily="2" charset="-79"/>
              </a:rPr>
              <a:t/>
            </a:r>
            <a:br>
              <a:rPr lang="ru-RU" sz="1600" dirty="0">
                <a:solidFill>
                  <a:srgbClr val="000066"/>
                </a:solidFill>
                <a:cs typeface="Aharoni" pitchFamily="2" charset="-79"/>
              </a:rPr>
            </a:br>
            <a:r>
              <a:rPr lang="ru-RU" sz="1600" dirty="0">
                <a:solidFill>
                  <a:srgbClr val="000066"/>
                </a:solidFill>
                <a:cs typeface="Aharoni" pitchFamily="2" charset="-79"/>
              </a:rPr>
              <a:t>Непосредственный контакт ребенка с предметами или материалами, элементарные опыты с ними позволяют познать их свойства, качества, возможности, пробуждают любознательность, желание узнать больше, обогащают яркими образами окружающего мира. </a:t>
            </a:r>
            <a:br>
              <a:rPr lang="ru-RU" sz="1600" dirty="0">
                <a:solidFill>
                  <a:srgbClr val="000066"/>
                </a:solidFill>
                <a:cs typeface="Aharoni" pitchFamily="2" charset="-79"/>
              </a:rPr>
            </a:br>
            <a:endParaRPr lang="ru-RU" sz="1600" dirty="0">
              <a:solidFill>
                <a:srgbClr val="000066"/>
              </a:solidFill>
              <a:cs typeface="Aharoni" pitchFamily="2" charset="-79"/>
            </a:endParaRPr>
          </a:p>
        </p:txBody>
      </p:sp>
      <p:pic>
        <p:nvPicPr>
          <p:cNvPr id="16" name="Рисунок 15" descr="SL372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4152461" cy="3114346"/>
          </a:xfrm>
          <a:prstGeom prst="rect">
            <a:avLst/>
          </a:prstGeom>
        </p:spPr>
      </p:pic>
      <p:pic>
        <p:nvPicPr>
          <p:cNvPr id="17" name="Содержимое 3" descr="SL3720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266982"/>
            <a:ext cx="4248471" cy="3186354"/>
          </a:xfrm>
        </p:spPr>
      </p:pic>
    </p:spTree>
    <p:extLst>
      <p:ext uri="{BB962C8B-B14F-4D97-AF65-F5344CB8AC3E}">
        <p14:creationId xmlns:p14="http://schemas.microsoft.com/office/powerpoint/2010/main" xmlns="" val="14874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439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Интеграция в развитии элементарного экспериментирования в дошкольном возрасте.</vt:lpstr>
      <vt:lpstr>Цель: Реализация  интегративного подхода  дает возможность развивать в единстве познавательную, эмоциональную и практическую сферы личности ребенка</vt:lpstr>
      <vt:lpstr>Слайд 3</vt:lpstr>
      <vt:lpstr>Слайд 4</vt:lpstr>
      <vt:lpstr>В детском экспериментировании наиболее мощно проявляется собственная активность детей, направленная на получение новых сведений, новых знаний (познавательная форма экспериментирования), на получение продуктов детского творчества – новых построек, рисунков, сказок (продуктивная форма экспериментирования). Оно выступает как метод обучения, если применяется для передачи детям новых знаний, может рассматриваться как форма организации педагогического процесса и является одним из видов познавательной деятельности детей.</vt:lpstr>
      <vt:lpstr>           Главные достоинства применения метода экспериментирования в детском саду: - дети получают реальные представления о различных сторонах изучаемого объекта, о его взаимоотношениях с другими объектами и со средой обитания; - происходит обогащение памяти ребенка, активизируются его мыслительные процессы, т.к. постоянно возникает необходимость совершать операции анализа и синтеза, сравнения и классификации, обобщения и экстраполяции. </vt:lpstr>
      <vt:lpstr>-развивается речь ребенка, т.к. ему необходимо давать отчет об увиденном, формулировать обнаруженные закономерности и выводы. -происходит накопление фонда умственных приемов и операций, которые рассматриваются как умственные умения. -детское экспериментирование важно и для формирования самостоятельности, целеполагания, способности преобразовывать какие-либо предметы и явления для достижения определенного результата.</vt:lpstr>
      <vt:lpstr>В наиболее полном, развернутом виде исследовательское (познавательное) обучение предполагает следующее:  </vt:lpstr>
      <vt:lpstr>В группах создаются лаборатории – место, где дети самостоятельно занимаются исследовательской деятельностью. Все оборудование для проведения опытов должно быть безопасно. Предметы, которыми пользуются дети: предметы разной фактуры, дерево, металл, бумага, ткань, сыпучие вещества, воронка, вода, песок, железные шарики разных размеров, стаканчики, магниты, нитки и т.д.   Непосредственный контакт ребенка с предметами или материалами, элементарные опыты с ними позволяют познать их свойства, качества, возможности, пробуждают любознательность, желание узнать больше, обогащают яркими образами окружающего мира.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Ася</dc:creator>
  <cp:lastModifiedBy>user</cp:lastModifiedBy>
  <cp:revision>42</cp:revision>
  <dcterms:modified xsi:type="dcterms:W3CDTF">2015-12-15T15:18:28Z</dcterms:modified>
</cp:coreProperties>
</file>