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8AA7-125C-4614-B202-F60655F22651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1FBBD-CD30-482A-9BD9-5E2A6052B3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по окружающему миру на тему: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«Зимние виды спорта»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 воспитатель группы № 6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Журавушки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Львова С.А.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Биатлон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2530" name="Picture 2" descr="http://sportslob.ucoz.ru/2015/biat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888432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t-l.ru/i/n/604/185604/tn_185604_12517ec0de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3888432" cy="3201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149080"/>
            <a:ext cx="86409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А ещё есть биатлон.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Это длинный марафон –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Бег на лыжах со стрельбой.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Среди бега – прямо в бой!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мишеням из винтовки,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Да во всей экипировке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Надо цели все сразить!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 плюс 5 должно их быть,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Плюс – осилить марафон…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Двадцать километров он!</a:t>
            </a:r>
          </a:p>
        </p:txBody>
      </p:sp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869160"/>
            <a:ext cx="985956" cy="1080120"/>
          </a:xfrm>
          <a:prstGeom prst="rect">
            <a:avLst/>
          </a:prstGeom>
          <a:noFill/>
        </p:spPr>
      </p:pic>
      <p:pic>
        <p:nvPicPr>
          <p:cNvPr id="9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Сноуборд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samara.emotion-box.ru/static/images/emotions/original/51fcf435e534a2c137c0c77d3e94343c/f0b69f7b59e753c209409bdf47a51f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04456" cy="5027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88024" y="1166843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заснеженным горам,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трамплинам и холмам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снаряде «сноуборд»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Бьют спортсмены свой рекорд.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«Сноуборд» – он как доска,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довольно широка.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Есть на ней крепёж для ног,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Но не вдоль, а поперёк.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вот так, чуть-чуть бочком,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Виртуозно с ветерком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Все спортсмены, как играя,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Пилотажем восхищая,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снаряде «сноуборд»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Представляют классный спорт.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85956" cy="1080120"/>
          </a:xfrm>
          <a:prstGeom prst="rect">
            <a:avLst/>
          </a:prstGeom>
          <a:noFill/>
        </p:spPr>
      </p:pic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589240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Санный спорт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8" name="Picture 2" descr="http://www.ourbaby.ru/photos/20080210/162213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248472" cy="34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boombob.ru/img/picture/May/08/e33f283ec06ed7932e7325643be8182f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8884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 горе и под горой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Вьётся жёлоб ледяной,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нему весь день с утра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То ли гонки, то ль игра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Если вы туда придёте,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первый раз и не поймете...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Дяди взрослые и тёти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 какой-то важный приз,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Соревнуясь, словно дети,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Позабыв про всё на свете,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Мчатся в санках с горки вниз!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653136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373216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6034682"/>
          </a:xfrm>
        </p:spPr>
        <p:txBody>
          <a:bodyPr>
            <a:noAutofit/>
          </a:bodyPr>
          <a:lstStyle/>
          <a:p>
            <a:pPr algn="l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Ребята мы с вами сейчас познакомились с зимними видами спорта. Вы все виды спорта запомнили? (ответы детей) 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А вот это мы сейчас и проверим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Отгадайте загадки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:</a:t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Клюшки есть и есть ворота,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Да и с шайбой всё </a:t>
            </a:r>
            <a:r>
              <a:rPr lang="ru-RU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о`кей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!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Эта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разновидность спорта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Называется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... </a:t>
            </a: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(хоккей)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в мишень спортсмен стреляет,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на лыжах мчится он. 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А вид спорта называют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Очень просто: </a:t>
            </a: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(биатлон)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Как они на льду прекрасны: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спортсмены, и артисты,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 танцуют просто классно!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Кто же это? – ...</a:t>
            </a: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(Фигуристы)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Мчаться вниз по снежным склонам –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Очень мужественный спорт!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А поможет чемпионам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 этом спорте ...</a:t>
            </a:r>
            <a:r>
              <a:rPr lang="ru-RU" sz="1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(сноуборд)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28674" name="Picture 2" descr="http://powerclip.ru/uploads/newbb/1094_440bdd3f9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248472" cy="526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Упражнение «Дополни предложение» 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Катается на коньках…конькобежец.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Катается на санках …саночник.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Катается на бобслее…бобслеист.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Катается на лыжах…лыжник.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Катается на лыжах с гор… горнолыжник.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Спускается с горы на сноубординге …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сноубордист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Бежит на лыжах и стреляет из винтовки… биатлонист.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Занимается фигурным катанием… фигурист.</a:t>
            </a:r>
          </a:p>
        </p:txBody>
      </p:sp>
      <p:pic>
        <p:nvPicPr>
          <p:cNvPr id="27650" name="Picture 2" descr="http://ramonaremesat.com/wp-content/uploads/2014/06/kids_tune_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536504" cy="303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985956" cy="1080120"/>
          </a:xfrm>
          <a:prstGeom prst="rect">
            <a:avLst/>
          </a:prstGeom>
          <a:noFill/>
        </p:spPr>
      </p:pic>
      <p:pic>
        <p:nvPicPr>
          <p:cNvPr id="5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09120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39604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Раз, два, три, четыре, пять —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Начинаем мы вставать.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Ну-ка, быстро — не ленись,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На зарядку становись!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Раз, два, три, четыре —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Руки выше! Ноги шире!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И наклон туда — сюда,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Как по горочке вода!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Я водички не боюсь,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Из ведёрка обольюсь.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Будем закаляться,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Спортом заниматься!</a:t>
            </a:r>
          </a:p>
        </p:txBody>
      </p:sp>
      <p:pic>
        <p:nvPicPr>
          <p:cNvPr id="26626" name="Picture 2" descr="http://estonsky.ucoz.ru/zaryad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496855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170586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Цель: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 познакомить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детей с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зимними видами спорта, расширить кругозор, вызвать желание самим заниматься каким либо видом спорта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/>
              <a:t>Задачи: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Добиться уточнения знаний детей о зимних видах спорта. 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Способствовать развитию умения различать простейшие взаимосвязи между видом спорта и его атрибутами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Пробудить интерес к физической культуре и спорту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Способствовать развитию логического мышления, внимания, памяти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Формировать у детей потребность в двигательной активности и физическом совершенствовании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Способствовать формированию уважительного отношения друг к другу.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Формировать представления о важности и пользе занятиями спортом для здоровья.</a:t>
            </a:r>
          </a:p>
        </p:txBody>
      </p:sp>
      <p:pic>
        <p:nvPicPr>
          <p:cNvPr id="1026" name="Picture 2" descr="http://static.playcast.ru/uploads/2013/12/12/68264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365104"/>
            <a:ext cx="2123728" cy="2336777"/>
          </a:xfrm>
          <a:prstGeom prst="rect">
            <a:avLst/>
          </a:prstGeom>
          <a:noFill/>
        </p:spPr>
      </p:pic>
      <p:pic>
        <p:nvPicPr>
          <p:cNvPr id="102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836712"/>
            <a:ext cx="936104" cy="1025507"/>
          </a:xfrm>
          <a:prstGeom prst="rect">
            <a:avLst/>
          </a:prstGeom>
          <a:noFill/>
        </p:spPr>
      </p:pic>
      <p:pic>
        <p:nvPicPr>
          <p:cNvPr id="5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657560" cy="720360"/>
          </a:xfrm>
          <a:prstGeom prst="rect">
            <a:avLst/>
          </a:prstGeom>
          <a:noFill/>
        </p:spPr>
      </p:pic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97152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229200"/>
            <a:ext cx="1080120" cy="1183278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348880"/>
            <a:ext cx="920806" cy="792088"/>
          </a:xfrm>
          <a:prstGeom prst="rect">
            <a:avLst/>
          </a:prstGeom>
          <a:noFill/>
        </p:spPr>
      </p:pic>
      <p:pic>
        <p:nvPicPr>
          <p:cNvPr id="9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657560" cy="72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5544616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Ребята посмотрите на эти предметы и ответе на мой вопрос, о чем мы сегодня с вами будем разговаривать? (ответы детей - о спорте)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Да, поговорим сегодня о спорте и видах спорта.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А что такое спорт? 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(ответы детей Спорт – это занятие физическими упражнениями, регулярные тренировки, спортивные соревнования).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Как называют людей, которые занимаются спортом? (спортсменами).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А что нужно делать, чтобы стать спортсменом? (нужно делать каждое утро зарядку, заниматься физкультурой, закаляться). Как вы думаете, для чего люди занимаются спортом? Что, по вашему мнению, спорт дает человеку?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(ответы детей)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Вы сказали верно. Спорт делает человека сильным, выносливым, укрепляет здоровье. Если регулярно заниматься спортом и физкультурой, то будешь меньше болеть.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Назовите, какие зимние виды спорта вы знаете? 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(ответы детей)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Молодцы, вы знаете много видов спорта.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- Мы поговорим сегодня с вами о зимних видах спорта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</a:p>
        </p:txBody>
      </p:sp>
      <p:pic>
        <p:nvPicPr>
          <p:cNvPr id="15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657560" cy="720360"/>
          </a:xfrm>
          <a:prstGeom prst="rect">
            <a:avLst/>
          </a:prstGeom>
          <a:noFill/>
        </p:spPr>
      </p:pic>
      <p:pic>
        <p:nvPicPr>
          <p:cNvPr id="1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657560" cy="720360"/>
          </a:xfrm>
          <a:prstGeom prst="rect">
            <a:avLst/>
          </a:prstGeom>
          <a:noFill/>
        </p:spPr>
      </p:pic>
      <p:pic>
        <p:nvPicPr>
          <p:cNvPr id="1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013176"/>
            <a:ext cx="657560" cy="720360"/>
          </a:xfrm>
          <a:prstGeom prst="rect">
            <a:avLst/>
          </a:prstGeom>
          <a:noFill/>
        </p:spPr>
      </p:pic>
      <p:pic>
        <p:nvPicPr>
          <p:cNvPr id="1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949280"/>
            <a:ext cx="657560" cy="720360"/>
          </a:xfrm>
          <a:prstGeom prst="rect">
            <a:avLst/>
          </a:prstGeom>
          <a:noFill/>
        </p:spPr>
      </p:pic>
      <p:pic>
        <p:nvPicPr>
          <p:cNvPr id="19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20688"/>
            <a:ext cx="657560" cy="720360"/>
          </a:xfrm>
          <a:prstGeom prst="rect">
            <a:avLst/>
          </a:prstGeom>
          <a:noFill/>
        </p:spPr>
      </p:pic>
      <p:pic>
        <p:nvPicPr>
          <p:cNvPr id="20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5536" cy="433312"/>
          </a:xfrm>
          <a:prstGeom prst="rect">
            <a:avLst/>
          </a:prstGeom>
          <a:noFill/>
        </p:spPr>
      </p:pic>
      <p:pic>
        <p:nvPicPr>
          <p:cNvPr id="21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805264"/>
            <a:ext cx="657560" cy="72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kira-scrap.ru/KATALOG/RAZNOE/1/0_8ad64_f7d0e183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334846" cy="2125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14" descr="http://www.hochumisl.ru/wp-content/uploads/2010/0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20688"/>
            <a:ext cx="2001164" cy="1933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2" descr="http://sport-rybalka.ru/upload/iblock/846/8461d77eb10ea07775e2548a339b73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1728192" cy="1785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6" descr="http://e-rentier.ru.sportchita.ru/images/x/a633bb2360bf96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996952"/>
            <a:ext cx="252028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2" name="Picture 2" descr="http://g02.a.alicdn.com/kf/HTB1vaNhIXXXXXXgXVXXq6xXFXXXD/Children-s-toys-outdoor-sports-hockey-font-b-packages-b-font--font-b-Inline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140968"/>
            <a:ext cx="28803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0"/>
            <a:ext cx="3384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Волшебной сказкой делая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Деревья и дома,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Пришла к ребятам белая-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Пребелая зима.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Весёлая, желанная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Морозная пора —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холода румяная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Смеётся детвора.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Коньками расчертили мы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Весь пруд,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захотим —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Орлами быстрокрылыми</a:t>
            </a:r>
          </a:p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лыжах полетим.</a:t>
            </a:r>
          </a:p>
        </p:txBody>
      </p:sp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985956" cy="1080120"/>
          </a:xfrm>
          <a:prstGeom prst="rect">
            <a:avLst/>
          </a:prstGeom>
          <a:noFill/>
        </p:spPr>
      </p:pic>
      <p:pic>
        <p:nvPicPr>
          <p:cNvPr id="9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985956" cy="1080120"/>
          </a:xfrm>
          <a:prstGeom prst="rect">
            <a:avLst/>
          </a:prstGeom>
          <a:noFill/>
        </p:spPr>
      </p:pic>
      <p:pic>
        <p:nvPicPr>
          <p:cNvPr id="10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437112"/>
            <a:ext cx="985956" cy="1080120"/>
          </a:xfrm>
          <a:prstGeom prst="rect">
            <a:avLst/>
          </a:prstGeom>
          <a:noFill/>
        </p:spPr>
      </p:pic>
      <p:pic>
        <p:nvPicPr>
          <p:cNvPr id="11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76872"/>
            <a:ext cx="985956" cy="1080120"/>
          </a:xfrm>
          <a:prstGeom prst="rect">
            <a:avLst/>
          </a:prstGeom>
          <a:noFill/>
        </p:spPr>
      </p:pic>
      <p:pic>
        <p:nvPicPr>
          <p:cNvPr id="12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700808"/>
            <a:ext cx="985956" cy="1080120"/>
          </a:xfrm>
          <a:prstGeom prst="rect">
            <a:avLst/>
          </a:prstGeom>
          <a:noFill/>
        </p:spPr>
      </p:pic>
      <p:pic>
        <p:nvPicPr>
          <p:cNvPr id="13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985956" cy="1080120"/>
          </a:xfrm>
          <a:prstGeom prst="rect">
            <a:avLst/>
          </a:prstGeom>
          <a:noFill/>
        </p:spPr>
      </p:pic>
      <p:pic>
        <p:nvPicPr>
          <p:cNvPr id="17414" name="Picture 6" descr="http://kobmer.ru/www/17/reka_led_eli_zima_16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3867341" cy="5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16632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Лыжный спорт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445224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 зимний день я не скучаю: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Быстро 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лыжи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надеваю,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 руки я беру две палки,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 ветерком играю в салки!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438" name="Picture 6" descr="http://susanin.udm.ru/upload/resize_cache/iblock/07f/469_1000_1/8d12fa09-0c7e-4e7f-b000-9b1983bd0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024336" cy="400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40" name="Picture 8" descr="http://player.myshared.ru/1003764/data/images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380448" cy="3631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301208"/>
            <a:ext cx="985956" cy="1080120"/>
          </a:xfrm>
          <a:prstGeom prst="rect">
            <a:avLst/>
          </a:prstGeom>
          <a:noFill/>
        </p:spPr>
      </p:pic>
      <p:pic>
        <p:nvPicPr>
          <p:cNvPr id="10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Горные лыжи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www.ya-baikal.ru/images/zim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096344" cy="2712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4" descr="http://fs00.infourok.ru/images/doc/214/243429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4437112"/>
            <a:ext cx="5958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Деревянных два коня</a:t>
            </a:r>
            <a:b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Вниз с горы несут меня.</a:t>
            </a:r>
            <a:b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в руках держу две палки,</a:t>
            </a:r>
            <a:b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Но не бью коней, их жалко.</a:t>
            </a:r>
            <a:b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 для ускоренья бега</a:t>
            </a:r>
            <a:b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Палками касаюсь снега. </a:t>
            </a:r>
            <a:endParaRPr lang="ru-RU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301208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581128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Фигурное катание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482" name="Picture 2" descr="http://static.skuponom.ru/gallery/slides/jpwv2bz41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9185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rustoria.ru/images/content/w1000/96/96a54d83821b5b6bbf02911e60adca81?r=1446548291797766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312368" cy="3082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522949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На катке учу уроки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Зимним солнечным деньком.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Верно цифры все пишу я,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Но не ручкой, а коньком!</a:t>
            </a:r>
          </a:p>
        </p:txBody>
      </p:sp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157192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Хоккей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fullref.ru/files/146/576a4dcf8c414d4deb9f5a9be8ff6e6c.html_files/rId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35624"/>
            <a:ext cx="3855700" cy="3029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479715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 клюшками друг против друга стоят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красном и синем команды ребят.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шлемах, как рыцари, но не робей,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Бой здесь учебный - играют в хоккей!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Здесь силовые приемы бывают -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 ног игроков очень часто сбивают.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Кто на коньках и ловчей, и быстрей -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Тот побеждает, играя в хоккей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1508" name="Picture 4" descr="Стихи про хоккей, хоккеис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02753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85956" cy="1080120"/>
          </a:xfrm>
          <a:prstGeom prst="rect">
            <a:avLst/>
          </a:prstGeom>
          <a:noFill/>
        </p:spPr>
      </p:pic>
      <p:pic>
        <p:nvPicPr>
          <p:cNvPr id="7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17232"/>
            <a:ext cx="985956" cy="1080120"/>
          </a:xfrm>
          <a:prstGeom prst="rect">
            <a:avLst/>
          </a:prstGeom>
          <a:noFill/>
        </p:spPr>
      </p:pic>
      <p:pic>
        <p:nvPicPr>
          <p:cNvPr id="8" name="Picture 4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229200"/>
            <a:ext cx="985956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137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по окружающему миру на тему:  «Зимние виды спорта»</vt:lpstr>
      <vt:lpstr>Цель: познакомить детей с зимними видами спорта, расширить кругозор, вызвать желание самим заниматься каким либо видом спорта. Задачи: Добиться уточнения знаний детей о зимних видах спорта.   Способствовать развитию умения различать простейшие взаимосвязи между видом спорта и его атрибутами.  Пробудить интерес к физической культуре и спорту. Способствовать развитию логического мышления, внимания, памяти; Формировать у детей потребность в двигательной активности и физическом совершенствовании.  Способствовать формированию уважительного отношения друг к другу. Формировать представления о важности и пользе занятиями спортом для здоровья.</vt:lpstr>
      <vt:lpstr> Ребята посмотрите на эти предметы и ответе на мой вопрос, о чем мы сегодня с вами будем разговаривать? (ответы детей - о спорте)  - Да, поговорим сегодня о спорте и видах спорта. - А что такое спорт? (ответы детей Спорт – это занятие физическими упражнениями, регулярные тренировки, спортивные соревнования). - Как называют людей, которые занимаются спортом? (спортсменами). - А что нужно делать, чтобы стать спортсменом? (нужно делать каждое утро зарядку, заниматься физкультурой, закаляться). Как вы думаете, для чего люди занимаются спортом? Что, по вашему мнению, спорт дает человеку?(ответы детей). - Вы сказали верно. Спорт делает человека сильным, выносливым, укрепляет здоровье. Если регулярно заниматься спортом и физкультурой, то будешь меньше болеть. - Назовите, какие зимние виды спорта вы знаете? (ответы детей)  - Молодцы, вы знаете много видов спорта. - Мы поговорим сегодня с вами о зимних видах спорта. </vt:lpstr>
      <vt:lpstr>Слайд 4</vt:lpstr>
      <vt:lpstr>Слайд 5</vt:lpstr>
      <vt:lpstr>Слайд 6</vt:lpstr>
      <vt:lpstr>Горные лыжи</vt:lpstr>
      <vt:lpstr>Фигурное катание</vt:lpstr>
      <vt:lpstr>Хоккей</vt:lpstr>
      <vt:lpstr>Биатлон</vt:lpstr>
      <vt:lpstr>Сноуборд</vt:lpstr>
      <vt:lpstr>Санный спорт</vt:lpstr>
      <vt:lpstr>Ребята мы с вами сейчас познакомились с зимними видами спорта. Вы все виды спорта запомнили? (ответы детей)  - А вот это мы сейчас и проверим.  - Отгадайте загадки: Клюшки есть и есть ворота, Да и с шайбой всё о`кей! Эта разновидность спорта Называется... (хоккей).  И в мишень спортсмен стреляет, И на лыжах мчится он.  А вид спорта называют Очень просто: (биатлон).  Как они на льду прекрасны: И спортсмены, и артисты, И танцуют просто классно! Кто же это? – ...(Фигуристы).   Мчаться вниз по снежным склонам – Очень мужественный спорт! А поможет чемпионам В этом спорте ...(сноуборд).</vt:lpstr>
      <vt:lpstr>Упражнение «Дополни предложение»  - Катается на коньках…конькобежец. - Катается на санках …саночник. - Катается на бобслее…бобслеист. - Катается на лыжах…лыжник. - Катается на лыжах с гор… горнолыжник. - Спускается с горы на сноубординге … сноубордист. - Бежит на лыжах и стреляет из винтовки… биатлонист. - Занимается фигурным катанием… фигурист.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на тему:  «Зимние виды спорта»</dc:title>
  <dc:creator>ПАВЕЛ</dc:creator>
  <cp:lastModifiedBy>ПАВЕЛ</cp:lastModifiedBy>
  <cp:revision>17</cp:revision>
  <dcterms:created xsi:type="dcterms:W3CDTF">2015-11-28T13:33:27Z</dcterms:created>
  <dcterms:modified xsi:type="dcterms:W3CDTF">2015-11-28T16:03:11Z</dcterms:modified>
</cp:coreProperties>
</file>