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Компетентность в области организации предметно-развивающей среды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r>
              <a:rPr lang="ru-RU" sz="1400" dirty="0" smtClean="0"/>
              <a:t>Выполнила воспитатель МБДОУ «Детский сад общеразвивающего вида п. Рождественский»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616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А </a:t>
            </a:r>
            <a:r>
              <a:rPr lang="ru-RU" sz="2000" b="1" dirty="0" smtClean="0">
                <a:solidFill>
                  <a:schemeClr val="accent1"/>
                </a:solidFill>
              </a:rPr>
              <a:t>теперь мы идем к вам. </a:t>
            </a:r>
            <a:r>
              <a:rPr lang="ru-RU" sz="2000" b="1" dirty="0">
                <a:solidFill>
                  <a:schemeClr val="accent1"/>
                </a:solidFill>
              </a:rPr>
              <a:t>моделируем развивающую предметно-пространственную среду для птичек в </a:t>
            </a:r>
            <a:r>
              <a:rPr lang="ru-RU" sz="2000" b="1" dirty="0" smtClean="0">
                <a:solidFill>
                  <a:schemeClr val="accent1"/>
                </a:solidFill>
              </a:rPr>
              <a:t>лесу. </a:t>
            </a:r>
            <a:r>
              <a:rPr lang="ru-RU" sz="2000" b="1" smtClean="0">
                <a:solidFill>
                  <a:schemeClr val="accent1"/>
                </a:solidFill>
              </a:rPr>
              <a:t>До встречи.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" y="1600200"/>
            <a:ext cx="7337817" cy="4873625"/>
          </a:xfrm>
        </p:spPr>
      </p:pic>
    </p:spTree>
    <p:extLst>
      <p:ext uri="{BB962C8B-B14F-4D97-AF65-F5344CB8AC3E}">
        <p14:creationId xmlns:p14="http://schemas.microsoft.com/office/powerpoint/2010/main" val="5490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Добро пожаловать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0649"/>
            <a:ext cx="3657600" cy="24293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Влетаем в группу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Открываем дверь, а там!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90649"/>
            <a:ext cx="3657600" cy="2429301"/>
          </a:xfrm>
        </p:spPr>
      </p:pic>
    </p:spTree>
    <p:extLst>
      <p:ext uri="{BB962C8B-B14F-4D97-AF65-F5344CB8AC3E}">
        <p14:creationId xmlns:p14="http://schemas.microsoft.com/office/powerpoint/2010/main" val="6436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Информация для каждого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0649"/>
            <a:ext cx="3657600" cy="24293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90649"/>
            <a:ext cx="3657600" cy="24293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группа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Уголок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2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Распорядок дня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0649"/>
            <a:ext cx="3657600" cy="24293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90649"/>
            <a:ext cx="3657600" cy="24293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Антропометрия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5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Скоро Новый год! 2016 год!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0649"/>
            <a:ext cx="3657600" cy="24293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 над елочкой старые новогодние открытки!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Снежинки!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90649"/>
            <a:ext cx="3657600" cy="2429301"/>
          </a:xfrm>
        </p:spPr>
      </p:pic>
    </p:spTree>
    <p:extLst>
      <p:ext uri="{BB962C8B-B14F-4D97-AF65-F5344CB8AC3E}">
        <p14:creationId xmlns:p14="http://schemas.microsoft.com/office/powerpoint/2010/main" val="3080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Оптимально насыщенная, целостная, многофункциональная, трансформирующаяся среда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0649"/>
            <a:ext cx="3657600" cy="24293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90649"/>
            <a:ext cx="3657600" cy="24293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21221"/>
            </a:avLst>
          </a:prstGeom>
        </p:spPr>
        <p:txBody>
          <a:bodyPr/>
          <a:lstStyle/>
          <a:p>
            <a:r>
              <a:rPr lang="ru-RU" sz="1200" dirty="0" smtClean="0"/>
              <a:t>Парикмахерская. Ее предметное содержание побуждает  детей  серьезно отнестись к своему внешнему виду.</a:t>
            </a: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200" dirty="0" smtClean="0"/>
              <a:t>В уголке природы погрустим о снеге, применим   </a:t>
            </a:r>
            <a:r>
              <a:rPr lang="ru-RU" sz="1200" dirty="0" err="1" smtClean="0"/>
              <a:t>интегративность</a:t>
            </a:r>
            <a:r>
              <a:rPr lang="ru-RU" sz="1200" dirty="0" smtClean="0"/>
              <a:t> образовательных областей (СКР,ПР,РР,ХЭР)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666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/>
              <a:t>Сочетание привычных и неординарных элементов организации среды. Современная планировка  совмещенной кухни со спальней, а через окошко можно уединиться и почитать страницу-другую.</a:t>
            </a:r>
            <a:endParaRPr lang="ru-RU" sz="1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0649"/>
            <a:ext cx="3657600" cy="24293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90649"/>
            <a:ext cx="3657600" cy="24293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Фрукты, овощи и компоты! Витамины!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Посуда на кухне блестит!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5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Воспитание любви и интереса к художественному слову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" y="1600200"/>
            <a:ext cx="7337817" cy="4873625"/>
          </a:xfrm>
        </p:spPr>
      </p:pic>
    </p:spTree>
    <p:extLst>
      <p:ext uri="{BB962C8B-B14F-4D97-AF65-F5344CB8AC3E}">
        <p14:creationId xmlns:p14="http://schemas.microsoft.com/office/powerpoint/2010/main" val="863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Наличие различных пространств (для  игры, конструирования, уединения и пр.), для разнообразных материалов , игр, игрушек и оборудования, обеспечивающих огромный выбор детей.</a:t>
            </a:r>
            <a:endParaRPr lang="ru-RU" sz="20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0649"/>
            <a:ext cx="3657600" cy="242930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90649"/>
            <a:ext cx="3657600" cy="24293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1100" dirty="0" smtClean="0"/>
              <a:t>Насыщенность среды должна соответствовать возрастным возможностям детей и содержанию Программы</a:t>
            </a: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Полифункциональность</a:t>
            </a:r>
            <a:r>
              <a:rPr lang="ru-RU" dirty="0" smtClean="0"/>
              <a:t>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2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199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Компетентность в области организации предметно-развивающей среды </vt:lpstr>
      <vt:lpstr>Добро пожаловать!</vt:lpstr>
      <vt:lpstr>Информация для каждого</vt:lpstr>
      <vt:lpstr>Распорядок дня</vt:lpstr>
      <vt:lpstr>Скоро Новый год! 2016 год!</vt:lpstr>
      <vt:lpstr>Оптимально насыщенная, целостная, многофункциональная, трансформирующаяся среда</vt:lpstr>
      <vt:lpstr>Сочетание привычных и неординарных элементов организации среды. Современная планировка  совмещенной кухни со спальней, а через окошко можно уединиться и почитать страницу-другую.</vt:lpstr>
      <vt:lpstr>Воспитание любви и интереса к художественному слову</vt:lpstr>
      <vt:lpstr>Наличие различных пространств (для  игры, конструирования, уединения и пр.), для разнообразных материалов , игр, игрушек и оборудования, обеспечивающих огромный выбор детей.</vt:lpstr>
      <vt:lpstr>А теперь мы идем к вам. моделируем развивающую предметно-пространственную среду для птичек в лесу. До встречи.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Компетентность в области организации предметно-развивающей среды </dc:title>
  <dc:creator>Наташа</dc:creator>
  <cp:lastModifiedBy>Евгений</cp:lastModifiedBy>
  <cp:revision>13</cp:revision>
  <dcterms:created xsi:type="dcterms:W3CDTF">2015-12-14T19:41:56Z</dcterms:created>
  <dcterms:modified xsi:type="dcterms:W3CDTF">2015-12-16T19:52:05Z</dcterms:modified>
</cp:coreProperties>
</file>