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0" r:id="rId2"/>
    <p:sldId id="281" r:id="rId3"/>
    <p:sldId id="286" r:id="rId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800000"/>
    <a:srgbClr val="006600"/>
    <a:srgbClr val="008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6541" autoAdjust="0"/>
    <p:restoredTop sz="94660"/>
  </p:normalViewPr>
  <p:slideViewPr>
    <p:cSldViewPr>
      <p:cViewPr varScale="1">
        <p:scale>
          <a:sx n="109" d="100"/>
          <a:sy n="109" d="100"/>
        </p:scale>
        <p:origin x="-6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73EBF-C0C2-4898-9A16-71D26239493C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756D3-98D3-4DB0-8980-3046EE5F0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23491-E905-4B54-BC0B-00EA0D9C2DFB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D7C72-51E4-4AEA-BF02-EA614D608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3DE5D-0C22-48A8-8294-EC500ADF189C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D648A-9CDE-4DB5-88EA-FE47E656C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FF78F-5582-41B8-8548-E78BA708799B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1AD45-D971-48F3-9BBB-77DB04D11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A340A-A4FF-42CD-94E6-08281C6BC0A9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A47D4-2CE0-4EC4-BF1C-910CE061C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12A20-52A8-493F-8FC3-902F6CA82218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4F3A1-57C6-4683-91E1-B4018420F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20B8C-6970-49F1-87AC-69553939B31E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EC08A-6972-4781-97FB-A0D1760FA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F3F82-9F63-41B2-9252-52772200D559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15D3E-A5FA-4F70-8B87-ADF6513BC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38E50-199A-446A-B23B-8AED3491DDCD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3FF3B-18E5-4E95-BCE4-73722699E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D00E1-A1D3-4815-B791-E50E2D2FE3F2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83DBF-2548-433A-B5A7-D1D3253DA4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FEB08-DE9C-416C-9704-4B41C6AECC39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8954A-80A9-4D42-BE75-6C90799DC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87C03-1CB7-48D9-8F54-450520D6CB62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63750-985D-4B76-8046-C38BC38D9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2AB8A0-AFC2-4299-A4D5-E3A8487B77F9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DA4D70-0874-4DCD-A685-1F2E97780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9" r:id="rId2"/>
    <p:sldLayoutId id="2147483686" r:id="rId3"/>
    <p:sldLayoutId id="2147483680" r:id="rId4"/>
    <p:sldLayoutId id="2147483681" r:id="rId5"/>
    <p:sldLayoutId id="2147483682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4" name="Picture 2" descr="C:\Users\ОСИПОВА\Desktop\Новая папка (2)\DSC_103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-9525" y="0"/>
            <a:ext cx="5435600" cy="3057525"/>
          </a:xfrm>
        </p:spPr>
      </p:pic>
      <p:pic>
        <p:nvPicPr>
          <p:cNvPr id="28675" name="Picture 3" descr="C:\Users\ОСИПОВА\Desktop\Новая папка (2)\DSC_104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3851275" y="3429000"/>
            <a:ext cx="5173663" cy="2909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8" name="Picture 3" descr="C:\Users\ОСИПОВА\Desktop\Новая папка (2)\DSC_10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4979987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Объект 4"/>
          <p:cNvSpPr>
            <a:spLocks noGrp="1"/>
          </p:cNvSpPr>
          <p:nvPr>
            <p:ph sz="quarter" idx="13"/>
          </p:nvPr>
        </p:nvSpPr>
        <p:spPr>
          <a:xfrm>
            <a:off x="676275" y="2679700"/>
            <a:ext cx="3822700" cy="34464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9700" name="Picture 4" descr="C:\Users\ОСИПОВА\Desktop\Новая папка (2)\DSC_107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3563938" y="3573463"/>
            <a:ext cx="5300662" cy="2981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22" name="Объект 2"/>
          <p:cNvSpPr>
            <a:spLocks noGrp="1"/>
          </p:cNvSpPr>
          <p:nvPr>
            <p:ph sz="quarter" idx="4294967295"/>
          </p:nvPr>
        </p:nvSpPr>
        <p:spPr>
          <a:xfrm>
            <a:off x="676275" y="2679700"/>
            <a:ext cx="3822700" cy="344646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0723" name="Объект 3"/>
          <p:cNvSpPr>
            <a:spLocks noGrp="1"/>
          </p:cNvSpPr>
          <p:nvPr>
            <p:ph sz="quarter" idx="4294967295"/>
          </p:nvPr>
        </p:nvSpPr>
        <p:spPr>
          <a:xfrm>
            <a:off x="4859338" y="2852738"/>
            <a:ext cx="3822700" cy="3446462"/>
          </a:xfrm>
        </p:spPr>
        <p:txBody>
          <a:bodyPr/>
          <a:lstStyle/>
          <a:p>
            <a:pPr>
              <a:buFont typeface="Symbol" pitchFamily="18" charset="2"/>
              <a:buNone/>
            </a:pPr>
            <a:endParaRPr lang="ru-RU" smtClean="0"/>
          </a:p>
        </p:txBody>
      </p:sp>
      <p:pic>
        <p:nvPicPr>
          <p:cNvPr id="30724" name="Picture 5" descr="DSC_12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04813"/>
            <a:ext cx="431958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6" descr="DSC_12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3284538"/>
            <a:ext cx="5040312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896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Волна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</dc:title>
  <dc:creator>ОЛЬГА</dc:creator>
  <cp:lastModifiedBy>Владимир</cp:lastModifiedBy>
  <cp:revision>57</cp:revision>
  <dcterms:created xsi:type="dcterms:W3CDTF">2013-03-22T05:19:05Z</dcterms:created>
  <dcterms:modified xsi:type="dcterms:W3CDTF">2015-12-18T09:07:50Z</dcterms:modified>
</cp:coreProperties>
</file>