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70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00000"/>
    <a:srgbClr val="006600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2818-3331-46BF-AE77-D18FED256CDF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A1E6-5DCE-422B-A4DE-161E851F7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051F-0D8B-4D04-9D0A-4A5CAEFF4EF0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DDB9C-337D-4B3E-AA0D-894A208AF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6960-05D6-4520-B049-75108A6974AA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2E877-5A81-414C-AFF5-E2ECA1392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5106-2488-4AAA-BC74-B87E6B3F5A10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7D2EA-3219-44D3-93CB-B6B890D80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F831-36F1-4520-9EAC-E1BF8105CAF8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F64E-768E-4172-801A-F6170D52D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D6B-5DC4-4FC6-9D7E-F0D17F2536C3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961F7-CEB0-43B5-B804-E19793E83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4BA3-AE75-4C87-9952-E7C64AA44AE3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5CD34-8E56-4853-9EED-D31C3A211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B486E-A5D9-4112-AA55-B493B05518BC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1A6C-92F3-4DF9-B727-892C6C7B5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F90A2-5F7A-4F09-9EA5-D5D9D96F1F88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DFFEA-34FA-40E7-B82E-CC65E6900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AC19D-0950-4998-AA39-0944376C1819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46421-89CB-4907-A19B-73259F8D6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D8B52-CF41-4488-BA76-6334AFB89F96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6997A-6009-41D1-90C2-F339322BA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2EF441-FA2B-4523-A1E9-0EAB015A89D1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0EBFC3-41B0-485B-BA7E-4BB61F54F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1"/>
          <p:cNvSpPr>
            <a:spLocks noGrp="1"/>
          </p:cNvSpPr>
          <p:nvPr>
            <p:ph idx="1"/>
          </p:nvPr>
        </p:nvSpPr>
        <p:spPr>
          <a:xfrm>
            <a:off x="871538" y="2060575"/>
            <a:ext cx="7408862" cy="4065588"/>
          </a:xfrm>
        </p:spPr>
        <p:txBody>
          <a:bodyPr/>
          <a:lstStyle/>
          <a:p>
            <a:r>
              <a:rPr lang="ru-RU" dirty="0" smtClean="0"/>
              <a:t>Консультация для родителей «Изучаем свойства воды. Играем с водой»</a:t>
            </a:r>
          </a:p>
          <a:p>
            <a:r>
              <a:rPr lang="ru-RU" dirty="0" smtClean="0"/>
              <a:t>Совместное творчество (поделки, книжки-малышки)</a:t>
            </a:r>
          </a:p>
          <a:p>
            <a:r>
              <a:rPr lang="ru-RU" dirty="0" smtClean="0"/>
              <a:t>Обогащение 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п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редметно-пространственн</a:t>
            </a:r>
            <a:r>
              <a:rPr lang="ru-RU" dirty="0" smtClean="0">
                <a:latin typeface="Arial" charset="0"/>
                <a:cs typeface="Times New Roman" pitchFamily="18" charset="0"/>
              </a:rPr>
              <a:t>ой</a:t>
            </a:r>
            <a:r>
              <a:rPr lang="ru-RU" dirty="0" smtClean="0">
                <a:latin typeface="Calibri" pitchFamily="34" charset="0"/>
              </a:rPr>
              <a:t> сред</a:t>
            </a:r>
            <a:r>
              <a:rPr lang="ru-RU" dirty="0" smtClean="0">
                <a:latin typeface="Arial" charset="0"/>
                <a:cs typeface="Times New Roman" pitchFamily="18" charset="0"/>
              </a:rPr>
              <a:t>ы</a:t>
            </a:r>
            <a:r>
              <a:rPr lang="ru-RU" dirty="0" smtClean="0">
                <a:latin typeface="Calibri" pitchFamily="34" charset="0"/>
              </a:rPr>
              <a:t> для экспериментирования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Создание мини-музея</a:t>
            </a:r>
          </a:p>
          <a:p>
            <a:r>
              <a:rPr lang="ru-RU" dirty="0" smtClean="0"/>
              <a:t>Домашние задания</a:t>
            </a:r>
          </a:p>
          <a:p>
            <a:pPr>
              <a:buFont typeface="Symbol" pitchFamily="18" charset="2"/>
              <a:buNone/>
            </a:pPr>
            <a:endParaRPr lang="ru-RU" dirty="0" smtClean="0"/>
          </a:p>
        </p:txBody>
      </p:sp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Работа с родителями.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5827712"/>
          </a:xfrm>
        </p:spPr>
        <p:txBody>
          <a:bodyPr/>
          <a:lstStyle/>
          <a:p>
            <a:pPr algn="l" eaLnBrk="1" hangingPunct="1"/>
            <a:r>
              <a:rPr lang="ru-RU" sz="3200" b="1" dirty="0" smtClean="0">
                <a:solidFill>
                  <a:schemeClr val="tx1"/>
                </a:solidFill>
              </a:rPr>
              <a:t>Умейте открыть перед ребенком в окружающем мире что-то одно, но открыть так, чтобы кусочек жизни заиграл перед детьми всеми красками радуги. Оставляйте всегда что-то недосказанное, чтобы ребенку захотелось еще и еще раз возвратиться к тому, что он узнал.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                                                </a:t>
            </a:r>
            <a:r>
              <a:rPr lang="ru-RU" sz="3200" b="1" smtClean="0">
                <a:solidFill>
                  <a:schemeClr val="tx1"/>
                </a:solidFill>
              </a:rPr>
              <a:t>В.А.Сухомлинский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938</TotalTime>
  <Words>76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Работа с родителями.</vt:lpstr>
      <vt:lpstr>Умейте открыть перед ребенком в окружающем мире что-то одно, но открыть так, чтобы кусочек жизни заиграл перед детьми всеми красками радуги. Оставляйте всегда что-то недосказанное, чтобы ребенку захотелось еще и еще раз возвратиться к тому, что он узнал.                                                 В.А.Сухомлинский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</dc:title>
  <dc:creator>ОЛЬГА</dc:creator>
  <cp:lastModifiedBy>Владимир</cp:lastModifiedBy>
  <cp:revision>52</cp:revision>
  <dcterms:created xsi:type="dcterms:W3CDTF">2013-03-22T05:19:05Z</dcterms:created>
  <dcterms:modified xsi:type="dcterms:W3CDTF">2015-12-18T09:22:07Z</dcterms:modified>
</cp:coreProperties>
</file>