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4" r:id="rId2"/>
    <p:sldId id="270" r:id="rId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800000"/>
    <a:srgbClr val="006600"/>
    <a:srgbClr val="008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12818-3331-46BF-AE77-D18FED256CDF}" type="datetimeFigureOut">
              <a:rPr lang="ru-RU"/>
              <a:pPr>
                <a:defRPr/>
              </a:pPr>
              <a:t>18.12.2015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DA1E6-5DCE-422B-A4DE-161E851F79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4051F-0D8B-4D04-9D0A-4A5CAEFF4EF0}" type="datetimeFigureOut">
              <a:rPr lang="ru-RU"/>
              <a:pPr>
                <a:defRPr/>
              </a:pPr>
              <a:t>18.12.2015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DDB9C-337D-4B3E-AA0D-894A208AF8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16960-05D6-4520-B049-75108A6974AA}" type="datetimeFigureOut">
              <a:rPr lang="ru-RU"/>
              <a:pPr>
                <a:defRPr/>
              </a:pPr>
              <a:t>18.12.2015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2E877-5A81-414C-AFF5-E2ECA13922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45106-2488-4AAA-BC74-B87E6B3F5A10}" type="datetimeFigureOut">
              <a:rPr lang="ru-RU"/>
              <a:pPr>
                <a:defRPr/>
              </a:pPr>
              <a:t>18.12.2015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7D2EA-3219-44D3-93CB-B6B890D805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4F831-36F1-4520-9EAC-E1BF8105CAF8}" type="datetimeFigureOut">
              <a:rPr lang="ru-RU"/>
              <a:pPr>
                <a:defRPr/>
              </a:pPr>
              <a:t>18.12.2015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1F64E-768E-4172-801A-F6170D52DD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12D6B-5DC4-4FC6-9D7E-F0D17F2536C3}" type="datetimeFigureOut">
              <a:rPr lang="ru-RU"/>
              <a:pPr>
                <a:defRPr/>
              </a:pPr>
              <a:t>18.12.2015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961F7-CEB0-43B5-B804-E19793E839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A4BA3-AE75-4C87-9952-E7C64AA44AE3}" type="datetimeFigureOut">
              <a:rPr lang="ru-RU"/>
              <a:pPr>
                <a:defRPr/>
              </a:pPr>
              <a:t>18.12.2015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5CD34-8E56-4853-9EED-D31C3A2119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B486E-A5D9-4112-AA55-B493B05518BC}" type="datetimeFigureOut">
              <a:rPr lang="ru-RU"/>
              <a:pPr>
                <a:defRPr/>
              </a:pPr>
              <a:t>18.12.2015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01A6C-92F3-4DF9-B727-892C6C7B52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F90A2-5F7A-4F09-9EA5-D5D9D96F1F88}" type="datetimeFigureOut">
              <a:rPr lang="ru-RU"/>
              <a:pPr>
                <a:defRPr/>
              </a:pPr>
              <a:t>18.12.2015</a:t>
            </a:fld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DFFEA-34FA-40E7-B82E-CC65E69009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AC19D-0950-4998-AA39-0944376C1819}" type="datetimeFigureOut">
              <a:rPr lang="ru-RU"/>
              <a:pPr>
                <a:defRPr/>
              </a:pPr>
              <a:t>18.12.2015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46421-89CB-4907-A19B-73259F8D6A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D8B52-CF41-4488-BA76-6334AFB89F96}" type="datetimeFigureOut">
              <a:rPr lang="ru-RU"/>
              <a:pPr>
                <a:defRPr/>
              </a:pPr>
              <a:t>18.12.2015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6997A-6009-41D1-90C2-F339322BAC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F2EF441-FA2B-4523-A1E9-0EAB015A89D1}" type="datetimeFigureOut">
              <a:rPr lang="ru-RU"/>
              <a:pPr>
                <a:defRPr/>
              </a:pPr>
              <a:t>18.12.2015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0EBFC3-41B0-485B-BA7E-4BB61F54F8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2" r:id="rId4"/>
    <p:sldLayoutId id="2147483681" r:id="rId5"/>
    <p:sldLayoutId id="2147483680" r:id="rId6"/>
    <p:sldLayoutId id="2147483686" r:id="rId7"/>
    <p:sldLayoutId id="2147483687" r:id="rId8"/>
    <p:sldLayoutId id="2147483688" r:id="rId9"/>
    <p:sldLayoutId id="2147483679" r:id="rId10"/>
    <p:sldLayoutId id="214748368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Объект 1"/>
          <p:cNvSpPr>
            <a:spLocks noGrp="1"/>
          </p:cNvSpPr>
          <p:nvPr>
            <p:ph idx="1"/>
          </p:nvPr>
        </p:nvSpPr>
        <p:spPr>
          <a:xfrm>
            <a:off x="871538" y="2060575"/>
            <a:ext cx="7408862" cy="4065588"/>
          </a:xfrm>
        </p:spPr>
        <p:txBody>
          <a:bodyPr/>
          <a:lstStyle/>
          <a:p>
            <a:r>
              <a:rPr lang="ru-RU" dirty="0" smtClean="0"/>
              <a:t>Консультация для родителей «Изучаем свойства воды. Играем с водой»</a:t>
            </a:r>
          </a:p>
          <a:p>
            <a:r>
              <a:rPr lang="ru-RU" dirty="0" smtClean="0"/>
              <a:t>Совместное творчество (поделки, книжки-малышки)</a:t>
            </a:r>
          </a:p>
          <a:p>
            <a:r>
              <a:rPr lang="ru-RU" dirty="0" smtClean="0"/>
              <a:t>Обогащение 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п</a:t>
            </a:r>
            <a:r>
              <a:rPr lang="ru-RU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редметно-пространственн</a:t>
            </a:r>
            <a:r>
              <a:rPr lang="ru-RU" dirty="0" smtClean="0">
                <a:latin typeface="Arial" charset="0"/>
                <a:cs typeface="Times New Roman" pitchFamily="18" charset="0"/>
              </a:rPr>
              <a:t>ой</a:t>
            </a:r>
            <a:r>
              <a:rPr lang="ru-RU" dirty="0" smtClean="0">
                <a:latin typeface="Calibri" pitchFamily="34" charset="0"/>
              </a:rPr>
              <a:t> сред</a:t>
            </a:r>
            <a:r>
              <a:rPr lang="ru-RU" dirty="0" smtClean="0">
                <a:latin typeface="Arial" charset="0"/>
                <a:cs typeface="Times New Roman" pitchFamily="18" charset="0"/>
              </a:rPr>
              <a:t>ы</a:t>
            </a:r>
            <a:r>
              <a:rPr lang="ru-RU" dirty="0" smtClean="0">
                <a:latin typeface="Calibri" pitchFamily="34" charset="0"/>
              </a:rPr>
              <a:t> для экспериментирования</a:t>
            </a:r>
            <a:r>
              <a:rPr lang="ru-RU" dirty="0" smtClean="0"/>
              <a:t> </a:t>
            </a:r>
          </a:p>
          <a:p>
            <a:r>
              <a:rPr lang="ru-RU" dirty="0" smtClean="0"/>
              <a:t>Создание мини-музея</a:t>
            </a:r>
          </a:p>
          <a:p>
            <a:r>
              <a:rPr lang="ru-RU" dirty="0" smtClean="0"/>
              <a:t>Домашние задания</a:t>
            </a:r>
          </a:p>
          <a:p>
            <a:pPr>
              <a:buFont typeface="Symbol" pitchFamily="18" charset="2"/>
              <a:buNone/>
            </a:pPr>
            <a:endParaRPr lang="ru-RU" dirty="0" smtClean="0"/>
          </a:p>
        </p:txBody>
      </p:sp>
      <p:sp>
        <p:nvSpPr>
          <p:cNvPr id="25602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Работа с родителями.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5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5827712"/>
          </a:xfrm>
        </p:spPr>
        <p:txBody>
          <a:bodyPr/>
          <a:lstStyle/>
          <a:p>
            <a:pPr algn="l" eaLnBrk="1" hangingPunct="1"/>
            <a:r>
              <a:rPr lang="ru-RU" sz="3200" b="1" dirty="0" smtClean="0">
                <a:solidFill>
                  <a:schemeClr val="tx1"/>
                </a:solidFill>
              </a:rPr>
              <a:t>Умейте открыть перед ребенком в окружающем мире что-то одно, но открыть так, чтобы кусочек жизни заиграл перед детьми всеми красками радуги. Оставляйте всегда что-то недосказанное, чтобы ребенку захотелось еще и еще раз возвратиться к тому, что он узнал.</a:t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3200" b="1" dirty="0" smtClean="0">
                <a:solidFill>
                  <a:schemeClr val="tx1"/>
                </a:solidFill>
              </a:rPr>
              <a:t>                                                </a:t>
            </a:r>
            <a:r>
              <a:rPr lang="ru-RU" sz="3200" b="1" smtClean="0">
                <a:solidFill>
                  <a:schemeClr val="tx1"/>
                </a:solidFill>
              </a:rPr>
              <a:t>В.А.Сухомлинский</a:t>
            </a:r>
            <a:endParaRPr lang="ru-RU" sz="32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938</TotalTime>
  <Words>76</Words>
  <Application>Microsoft Office PowerPoint</Application>
  <PresentationFormat>Экран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Волна</vt:lpstr>
      <vt:lpstr>Работа с родителями.</vt:lpstr>
      <vt:lpstr>Умейте открыть перед ребенком в окружающем мире что-то одно, но открыть так, чтобы кусочек жизни заиграл перед детьми всеми красками радуги. Оставляйте всегда что-то недосказанное, чтобы ребенку захотелось еще и еще раз возвратиться к тому, что он узнал.                                                 В.А.Сухомлинский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экспер</dc:title>
  <dc:creator>ОЛЬГА</dc:creator>
  <cp:lastModifiedBy>Владимир</cp:lastModifiedBy>
  <cp:revision>52</cp:revision>
  <dcterms:created xsi:type="dcterms:W3CDTF">2013-03-22T05:19:05Z</dcterms:created>
  <dcterms:modified xsi:type="dcterms:W3CDTF">2015-12-18T09:22:07Z</dcterms:modified>
</cp:coreProperties>
</file>