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77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800000"/>
    <a:srgbClr val="006600"/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12818-3331-46BF-AE77-D18FED256CDF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DA1E6-5DCE-422B-A4DE-161E851F7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4051F-0D8B-4D04-9D0A-4A5CAEFF4EF0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DB9C-337D-4B3E-AA0D-894A208AF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16960-05D6-4520-B049-75108A6974AA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2E877-5A81-414C-AFF5-E2ECA1392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45106-2488-4AAA-BC74-B87E6B3F5A10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7D2EA-3219-44D3-93CB-B6B890D80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4F831-36F1-4520-9EAC-E1BF8105CAF8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1F64E-768E-4172-801A-F6170D52D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12D6B-5DC4-4FC6-9D7E-F0D17F2536C3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961F7-CEB0-43B5-B804-E19793E83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A4BA3-AE75-4C87-9952-E7C64AA44AE3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5CD34-8E56-4853-9EED-D31C3A211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B486E-A5D9-4112-AA55-B493B05518BC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01A6C-92F3-4DF9-B727-892C6C7B5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F90A2-5F7A-4F09-9EA5-D5D9D96F1F88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DFFEA-34FA-40E7-B82E-CC65E6900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AC19D-0950-4998-AA39-0944376C1819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46421-89CB-4907-A19B-73259F8D6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D8B52-CF41-4488-BA76-6334AFB89F96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997A-6009-41D1-90C2-F339322BA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2EF441-FA2B-4523-A1E9-0EAB015A89D1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0EBFC3-41B0-485B-BA7E-4BB61F54F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86" r:id="rId7"/>
    <p:sldLayoutId id="2147483687" r:id="rId8"/>
    <p:sldLayoutId id="2147483688" r:id="rId9"/>
    <p:sldLayoutId id="2147483679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I:\для Анютик опыт с водой\20141015_19464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31750" y="115888"/>
            <a:ext cx="2586038" cy="3446462"/>
          </a:xfrm>
        </p:spPr>
      </p:pic>
      <p:pic>
        <p:nvPicPr>
          <p:cNvPr id="23554" name="Picture 3" descr="I:\для Анютик опыт с водой\20141015_19473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3132138" y="115888"/>
            <a:ext cx="2584450" cy="3446462"/>
          </a:xfrm>
        </p:spPr>
      </p:pic>
      <p:pic>
        <p:nvPicPr>
          <p:cNvPr id="23555" name="Picture 4" descr="I:\для Анютик опыт с водой\20141015_1949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3013" y="188913"/>
            <a:ext cx="2497137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I:\для Анютик опыт с водой\20141015_2052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557588"/>
            <a:ext cx="2487612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I:\для Анютик опыт с водой\20141015_2137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3475" y="3517900"/>
            <a:ext cx="26066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I:\ФОТООПЫТ С ВОДОЙ)))\IMG_20141015_211730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rot="553049">
            <a:off x="-89741" y="3383134"/>
            <a:ext cx="2340260" cy="31203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  <p:pic>
        <p:nvPicPr>
          <p:cNvPr id="6150" name="Picture 6" descr="I:\ФОТООПЫТ С ВОДОЙ)))\IMG_20141015_183737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21365569">
            <a:off x="-30351" y="14951"/>
            <a:ext cx="2644320" cy="2820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  <p:pic>
        <p:nvPicPr>
          <p:cNvPr id="6151" name="Picture 7" descr="I:\ФОТООПЫТ С ВОДОЙ)))\IMG_20141015_183801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945755" y="0"/>
            <a:ext cx="2885796" cy="2820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  <p:pic>
        <p:nvPicPr>
          <p:cNvPr id="6152" name="Picture 8" descr="I:\ФОТООПЫТ С ВОДОЙ)))\IMG_20141015_183940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 rot="452932">
            <a:off x="6256490" y="131140"/>
            <a:ext cx="2479737" cy="27870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  <p:pic>
        <p:nvPicPr>
          <p:cNvPr id="6153" name="Picture 9" descr="I:\ФОТООПЫТ С ВОДОЙ)))\IMG_20141015_211740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771800" y="3068960"/>
            <a:ext cx="2543040" cy="34181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  <p:pic>
        <p:nvPicPr>
          <p:cNvPr id="6154" name="Picture 10" descr="I:\ФОТООПЫТ С ВОДОЙ)))\IMG_20141015_213319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 rot="20855758">
            <a:off x="5831551" y="3353287"/>
            <a:ext cx="3185993" cy="27363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938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Волна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</dc:title>
  <dc:creator>ОЛЬГА</dc:creator>
  <cp:lastModifiedBy>Владимир</cp:lastModifiedBy>
  <cp:revision>52</cp:revision>
  <dcterms:created xsi:type="dcterms:W3CDTF">2013-03-22T05:19:05Z</dcterms:created>
  <dcterms:modified xsi:type="dcterms:W3CDTF">2015-12-18T09:21:01Z</dcterms:modified>
</cp:coreProperties>
</file>