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0000"/>
    <a:srgbClr val="006600"/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12818-3331-46BF-AE77-D18FED256CDF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DA1E6-5DCE-422B-A4DE-161E851F7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4051F-0D8B-4D04-9D0A-4A5CAEFF4EF0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DB9C-337D-4B3E-AA0D-894A208AF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16960-05D6-4520-B049-75108A6974AA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2E877-5A81-414C-AFF5-E2ECA1392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5106-2488-4AAA-BC74-B87E6B3F5A10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D2EA-3219-44D3-93CB-B6B890D80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4F831-36F1-4520-9EAC-E1BF8105CAF8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F64E-768E-4172-801A-F6170D52D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2D6B-5DC4-4FC6-9D7E-F0D17F2536C3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961F7-CEB0-43B5-B804-E19793E8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A4BA3-AE75-4C87-9952-E7C64AA44AE3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CD34-8E56-4853-9EED-D31C3A211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486E-A5D9-4112-AA55-B493B05518BC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01A6C-92F3-4DF9-B727-892C6C7B5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F90A2-5F7A-4F09-9EA5-D5D9D96F1F88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FFEA-34FA-40E7-B82E-CC65E69009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AC19D-0950-4998-AA39-0944376C1819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46421-89CB-4907-A19B-73259F8D6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D8B52-CF41-4488-BA76-6334AFB89F96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6997A-6009-41D1-90C2-F339322B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2EF441-FA2B-4523-A1E9-0EAB015A89D1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0EBFC3-41B0-485B-BA7E-4BB61F54F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86" r:id="rId7"/>
    <p:sldLayoutId id="2147483687" r:id="rId8"/>
    <p:sldLayoutId id="2147483688" r:id="rId9"/>
    <p:sldLayoutId id="2147483679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3" descr="C:\Users\ОСИПОВА\Desktop\Новая папка (2)\DSC_1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979987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Объект 4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1508" name="Picture 4" descr="C:\Users\ОСИПОВА\Desktop\Новая папка (2)\DSC_107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3563938" y="3573463"/>
            <a:ext cx="5300662" cy="298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4464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2531" name="Объект 3"/>
          <p:cNvSpPr>
            <a:spLocks noGrp="1"/>
          </p:cNvSpPr>
          <p:nvPr>
            <p:ph sz="quarter" idx="14"/>
          </p:nvPr>
        </p:nvSpPr>
        <p:spPr>
          <a:xfrm>
            <a:off x="4859338" y="2852738"/>
            <a:ext cx="3822700" cy="3446462"/>
          </a:xfrm>
        </p:spPr>
        <p:txBody>
          <a:bodyPr/>
          <a:lstStyle/>
          <a:p>
            <a:pPr>
              <a:buFont typeface="Symbol" pitchFamily="18" charset="2"/>
              <a:buNone/>
            </a:pPr>
            <a:endParaRPr lang="ru-RU" smtClean="0"/>
          </a:p>
        </p:txBody>
      </p:sp>
      <p:pic>
        <p:nvPicPr>
          <p:cNvPr id="22533" name="Picture 5" descr="DSC_12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4319588" cy="2736850"/>
          </a:xfrm>
          <a:prstGeom prst="rect">
            <a:avLst/>
          </a:prstGeom>
          <a:noFill/>
        </p:spPr>
      </p:pic>
      <p:pic>
        <p:nvPicPr>
          <p:cNvPr id="22534" name="Picture 6" descr="DSC_12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284538"/>
            <a:ext cx="5040312" cy="3240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938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Волна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</dc:title>
  <dc:creator>ОЛЬГА</dc:creator>
  <cp:lastModifiedBy>Владимир</cp:lastModifiedBy>
  <cp:revision>52</cp:revision>
  <dcterms:created xsi:type="dcterms:W3CDTF">2013-03-22T05:19:05Z</dcterms:created>
  <dcterms:modified xsi:type="dcterms:W3CDTF">2015-12-18T09:19:51Z</dcterms:modified>
</cp:coreProperties>
</file>