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62" r:id="rId3"/>
    <p:sldId id="263" r:id="rId4"/>
    <p:sldId id="272" r:id="rId5"/>
    <p:sldId id="267" r:id="rId6"/>
    <p:sldId id="27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00"/>
    <a:srgbClr val="006600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2818-3331-46BF-AE77-D18FED256CDF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A1E6-5DCE-422B-A4DE-161E851F7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051F-0D8B-4D04-9D0A-4A5CAEFF4EF0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DDB9C-337D-4B3E-AA0D-894A208AF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6960-05D6-4520-B049-75108A6974AA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2E877-5A81-414C-AFF5-E2ECA1392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5106-2488-4AAA-BC74-B87E6B3F5A10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7D2EA-3219-44D3-93CB-B6B890D80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F831-36F1-4520-9EAC-E1BF8105CAF8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F64E-768E-4172-801A-F6170D52D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D6B-5DC4-4FC6-9D7E-F0D17F2536C3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961F7-CEB0-43B5-B804-E19793E83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4BA3-AE75-4C87-9952-E7C64AA44AE3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5CD34-8E56-4853-9EED-D31C3A211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B486E-A5D9-4112-AA55-B493B05518BC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1A6C-92F3-4DF9-B727-892C6C7B5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F90A2-5F7A-4F09-9EA5-D5D9D96F1F88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DFFEA-34FA-40E7-B82E-CC65E6900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AC19D-0950-4998-AA39-0944376C1819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46421-89CB-4907-A19B-73259F8D6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D8B52-CF41-4488-BA76-6334AFB89F96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6997A-6009-41D1-90C2-F339322BA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2EF441-FA2B-4523-A1E9-0EAB015A89D1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0EBFC3-41B0-485B-BA7E-4BB61F54F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77975"/>
          </a:xfrm>
        </p:spPr>
        <p:txBody>
          <a:bodyPr/>
          <a:lstStyle/>
          <a:p>
            <a:r>
              <a:rPr lang="ru-RU" sz="5400" b="1" i="1" smtClean="0">
                <a:solidFill>
                  <a:schemeClr val="tx1"/>
                </a:solidFill>
                <a:latin typeface="Times New Roman" pitchFamily="18" charset="0"/>
              </a:rPr>
              <a:t>Проект </a:t>
            </a:r>
            <a:br>
              <a:rPr lang="ru-RU" sz="54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5400" b="1" i="1" smtClean="0">
                <a:solidFill>
                  <a:schemeClr val="tx1"/>
                </a:solidFill>
                <a:latin typeface="Times New Roman" pitchFamily="18" charset="0"/>
              </a:rPr>
              <a:t>«Волшебница вода»</a:t>
            </a:r>
          </a:p>
        </p:txBody>
      </p:sp>
      <p:pic>
        <p:nvPicPr>
          <p:cNvPr id="1331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2636838"/>
            <a:ext cx="7408862" cy="3451225"/>
          </a:xfrm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4859338" y="4076700"/>
            <a:ext cx="42846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Подготовила</a:t>
            </a:r>
          </a:p>
          <a:p>
            <a:r>
              <a:rPr lang="ru-RU" sz="2000" b="1"/>
              <a:t>Воспитатель МБДОУ  д/с№7</a:t>
            </a:r>
          </a:p>
          <a:p>
            <a:r>
              <a:rPr lang="ru-RU" sz="2000" b="1"/>
              <a:t>Толокина Анна Сергеевна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1"/>
          <p:cNvSpPr>
            <a:spLocks noGrp="1"/>
          </p:cNvSpPr>
          <p:nvPr>
            <p:ph idx="1"/>
          </p:nvPr>
        </p:nvSpPr>
        <p:spPr>
          <a:xfrm>
            <a:off x="250825" y="1700213"/>
            <a:ext cx="8713788" cy="4681537"/>
          </a:xfrm>
        </p:spPr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ru-RU" sz="3600" b="1" smtClean="0">
                <a:solidFill>
                  <a:schemeClr val="tx1"/>
                </a:solidFill>
              </a:rPr>
              <a:t>Задачи:</a:t>
            </a:r>
          </a:p>
          <a:p>
            <a:pPr marL="0" indent="0"/>
            <a:r>
              <a:rPr lang="ru-RU" b="1" smtClean="0">
                <a:solidFill>
                  <a:schemeClr val="tx1"/>
                </a:solidFill>
              </a:rPr>
              <a:t> Провести  опытно-исследовательскую работу с водой.</a:t>
            </a:r>
          </a:p>
          <a:p>
            <a:pPr marL="0" indent="0"/>
            <a:r>
              <a:rPr lang="ru-RU" b="1" smtClean="0">
                <a:solidFill>
                  <a:schemeClr val="tx1"/>
                </a:solidFill>
              </a:rPr>
              <a:t> Выявить основные свойства воды</a:t>
            </a:r>
            <a:r>
              <a:rPr lang="ru-RU" b="1" smtClean="0">
                <a:solidFill>
                  <a:srgbClr val="000000"/>
                </a:solidFill>
              </a:rPr>
              <a:t>: это жидкость, она может течь, не имеет запаха, цвета, формы, вкуса, но может принимать вкус, цвет, запах, форму при определённых условиях.</a:t>
            </a:r>
            <a:endParaRPr lang="ru-RU" b="1" smtClean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ru-RU" b="1" smtClean="0">
                <a:solidFill>
                  <a:schemeClr val="tx1"/>
                </a:solidFill>
              </a:rPr>
              <a:t>    </a:t>
            </a:r>
          </a:p>
          <a:p>
            <a:pPr marL="0" indent="0" eaLnBrk="1" hangingPunct="1"/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у детей представления о свойствах и качествах воды.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2" descr="C:\Users\ОСИПОВ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365625"/>
            <a:ext cx="295275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ОСИПОВА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3188" y="4292600"/>
            <a:ext cx="2365375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893175" cy="6048375"/>
          </a:xfrm>
        </p:spPr>
        <p:txBody>
          <a:bodyPr/>
          <a:lstStyle/>
          <a:p>
            <a:pPr algn="l"/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проекта: практико-ориентированный.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 проекта: воспитатели группы, родители и дети.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реализации проекта: 2 недели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проекта: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– подготовительный.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Обсуждение цели, задач с детьми и родителями.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необходимых условий для реализации проекта.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накопление методических материалов по проблеме.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– основной (практический).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в воспитательно-образовательный процесс эффективных методов и приёмов по расширению знаний младших дошкольников о воде.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этап – заключительный.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результата проекта в виде презентации.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книжек-малышек  о воде.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картотеки опытов.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 </a:t>
            </a:r>
            <a:br>
              <a:rPr lang="ru-RU" sz="2400" smtClean="0"/>
            </a:br>
            <a:endParaRPr lang="ru-RU" sz="2400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1"/>
          <p:cNvSpPr>
            <a:spLocks noGrp="1"/>
          </p:cNvSpPr>
          <p:nvPr>
            <p:ph idx="1"/>
          </p:nvPr>
        </p:nvSpPr>
        <p:spPr>
          <a:xfrm>
            <a:off x="871538" y="1989138"/>
            <a:ext cx="7408862" cy="4137025"/>
          </a:xfrm>
        </p:spPr>
        <p:txBody>
          <a:bodyPr/>
          <a:lstStyle/>
          <a:p>
            <a:r>
              <a:rPr lang="ru-RU" smtClean="0"/>
              <a:t>Беседа «Зачем нужна вода», «Что я знаю о воде»</a:t>
            </a:r>
          </a:p>
          <a:p>
            <a:r>
              <a:rPr lang="ru-RU" smtClean="0"/>
              <a:t>Наблюдения в процессе режимных моментов и на прогулке.</a:t>
            </a:r>
          </a:p>
          <a:p>
            <a:r>
              <a:rPr lang="ru-RU" smtClean="0"/>
              <a:t>Рассматривание иллюстраций</a:t>
            </a:r>
          </a:p>
          <a:p>
            <a:r>
              <a:rPr lang="ru-RU" smtClean="0"/>
              <a:t>Чтение художественной литературы</a:t>
            </a:r>
          </a:p>
          <a:p>
            <a:r>
              <a:rPr lang="ru-RU" smtClean="0"/>
              <a:t>Опытно-экспериментальная деятельность</a:t>
            </a:r>
          </a:p>
          <a:p>
            <a:r>
              <a:rPr lang="ru-RU" smtClean="0"/>
              <a:t>Художественное творчество.</a:t>
            </a:r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с детьми</a:t>
            </a:r>
          </a:p>
        </p:txBody>
      </p:sp>
      <p:pic>
        <p:nvPicPr>
          <p:cNvPr id="16387" name="Picture 2" descr="C:\Users\ОСИПОВА\Desktop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652963"/>
            <a:ext cx="277018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941888"/>
            <a:ext cx="25209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11188" y="338138"/>
            <a:ext cx="7777162" cy="568325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  <a:latin typeface="Arial Black" pitchFamily="34" charset="0"/>
              </a:rPr>
              <a:t>Опыты с детьми:</a:t>
            </a:r>
            <a:br>
              <a:rPr lang="ru-RU" sz="320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Вода прозрачная.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 воды нет запаха.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3.Лёд – твёрдая вода.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Вода жидкая, может течь.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В воде некоторые вещества растворяются, а некоторые – не растворяются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6.Вода бывает теплой, холодной, горячей.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Плавает или тонет?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Разноцветная вода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ОСИПОВА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4813"/>
            <a:ext cx="1619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2678113"/>
            <a:ext cx="3822700" cy="63976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700" cy="63976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8436" name="Picture 2" descr="C:\Users\ОСИПОВА\Desktop\Новая папка (2)\DSC_09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2520950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 descr="C:\Users\ОСИПОВА\Desktop\Новая папка (2)\DSC_099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7950" y="2349500"/>
            <a:ext cx="5356225" cy="3013075"/>
          </a:xfrm>
        </p:spPr>
      </p:pic>
      <p:pic>
        <p:nvPicPr>
          <p:cNvPr id="18438" name="Picture 4" descr="C:\Users\ОСИПОВА\Desktop\Новая папка (2)\DSC_100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435475" y="4221163"/>
            <a:ext cx="4464050" cy="2509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938</TotalTime>
  <Words>95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Проект  «Волшебница вода»</vt:lpstr>
      <vt:lpstr> Цель проекта: формировать у детей представления о свойствах и качествах воды. </vt:lpstr>
      <vt:lpstr>     Тип проекта: практико-ориентированный. Участники проекта: воспитатели группы, родители и дети. Срок реализации проекта: 2 недели Этапы проекта: I этап – подготовительный. Обсуждение цели, задач с детьми и родителями. Создание необходимых условий для реализации проекта. Разработка и накопление методических материалов по проблеме. II этап – основной (практический). Внедрение в воспитательно-образовательный процесс эффективных методов и приёмов по расширению знаний младших дошкольников о воде. III этап – заключительный. Оформление результата проекта в виде презентации. Создание книжек-малышек  о воде. Оформление картотеки опытов.         </vt:lpstr>
      <vt:lpstr>Работа с детьми</vt:lpstr>
      <vt:lpstr>Опыты с детьми: 1. Вода прозрачная. 2. У воды нет запаха. 3.Лёд – твёрдая вода. 4. Вода жидкая, может течь. 5.  В воде некоторые вещества растворяются, а некоторые – не растворяются 6.Вода бывает теплой, холодной, горячей. 7. Плавает или тонет? 8. Разноцветная вода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</dc:title>
  <dc:creator>ОЛЬГА</dc:creator>
  <cp:lastModifiedBy>Владимир</cp:lastModifiedBy>
  <cp:revision>51</cp:revision>
  <dcterms:created xsi:type="dcterms:W3CDTF">2013-03-22T05:19:05Z</dcterms:created>
  <dcterms:modified xsi:type="dcterms:W3CDTF">2015-12-18T09:14:13Z</dcterms:modified>
</cp:coreProperties>
</file>