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59" r:id="rId5"/>
    <p:sldId id="275" r:id="rId6"/>
    <p:sldId id="261" r:id="rId7"/>
    <p:sldId id="262" r:id="rId8"/>
    <p:sldId id="265" r:id="rId9"/>
    <p:sldId id="270" r:id="rId10"/>
    <p:sldId id="276" r:id="rId11"/>
    <p:sldId id="271" r:id="rId12"/>
    <p:sldId id="274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78" d="100"/>
          <a:sy n="7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6E447-EC77-4D68-9F90-C848CA08D8D9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B5E40E-E53F-43A2-8B20-40D21A308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47248" cy="1571774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Большекайбицкого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«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Миляшкай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Кайбицкого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Республики Татарстан»</a:t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Творческая презентация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3789040"/>
            <a:ext cx="3008313" cy="20162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категории: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Гумерова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Фаиловна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64088" y="3356992"/>
            <a:ext cx="3322712" cy="276917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рания\Desktop\тэрбияче\тэрбияче конкурс\DSCF31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888432" cy="29028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58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Также с родителями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фоталар терле\2 младшая группа\DSCF07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165" y="1268760"/>
            <a:ext cx="2808312" cy="20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фоталар терле\2 младшая группа\DSCF09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2820698" cy="21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фоталар терле\100_FUJI\DSCF09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41" y="3573016"/>
            <a:ext cx="3183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457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Счастливые  лица  моих  детишек</a:t>
            </a:r>
          </a:p>
        </p:txBody>
      </p:sp>
      <p:pic>
        <p:nvPicPr>
          <p:cNvPr id="1026" name="Picture 2" descr="C:\Users\рания\Desktop\тэрбияче\DSCF5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199" y="1966556"/>
            <a:ext cx="2201500" cy="16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ния\Desktop\тэрбияче\DSCF53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2169619" cy="16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</a:t>
            </a:r>
            <a:r>
              <a:rPr lang="ru-RU" sz="2400" dirty="0" smtClean="0">
                <a:solidFill>
                  <a:srgbClr val="C00000"/>
                </a:solidFill>
              </a:rPr>
              <a:t>Спасибо </a:t>
            </a:r>
            <a:r>
              <a:rPr lang="ru-RU" sz="2400" dirty="0">
                <a:solidFill>
                  <a:srgbClr val="C00000"/>
                </a:solidFill>
              </a:rPr>
              <a:t>за внимание!!!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138053" cy="284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06688" cy="4800600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 есть  много  различных  профессий</a:t>
            </a: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в  каждой  есть  прелесть  своя</a:t>
            </a: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 нет благородней,  нужней  и  чудесней,</a:t>
            </a: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 та,  кем работаю  я!</a:t>
            </a:r>
          </a:p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6056" y="1365162"/>
            <a:ext cx="1656184" cy="1765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3959092" cy="29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Дети цветы жизни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рания\Desktop\тэрбияче\DSCF53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745" y="4099108"/>
            <a:ext cx="3214677" cy="2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ания\Desktop\тэрбияче\DSCF53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317" y="1784505"/>
            <a:ext cx="3100492" cy="23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Я  учу  детей  удивляться  и  удивлять,  учу  радоваться  жизни  и  дарить  радость  </a:t>
            </a:r>
            <a:r>
              <a:rPr lang="ru-RU" sz="2400" dirty="0" smtClean="0">
                <a:solidFill>
                  <a:srgbClr val="C00000"/>
                </a:solidFill>
              </a:rPr>
              <a:t>другим.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рания\Desktop\тэрбияче\тэрбияче конкурс\DSCF3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981276"/>
            <a:ext cx="3532553" cy="23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фотолар\фото мы яз\Новая папка (2)\DSCF08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2960696" cy="22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Ах,как</a:t>
            </a:r>
            <a:r>
              <a:rPr lang="ru-RU" sz="2400" dirty="0" smtClean="0">
                <a:solidFill>
                  <a:srgbClr val="C00000"/>
                </a:solidFill>
              </a:rPr>
              <a:t> нам весело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рания\Desktop\разные фотки детсад\105_FUJI\DSCF5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363" y="1590252"/>
            <a:ext cx="3000844" cy="2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DCIM\105_FUJI\DSCF51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207" y="3789914"/>
            <a:ext cx="2984937" cy="22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Моя методическая тема: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«Подвижные игры «Необычный мяч»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Цель: </a:t>
            </a:r>
            <a:r>
              <a:rPr lang="ru-RU" sz="2400" dirty="0" smtClean="0"/>
              <a:t>Информировать родителей и детей об истории мяча, его разновидностях многообразии игр с ними.</a:t>
            </a:r>
            <a:endParaRPr lang="ru-RU" dirty="0"/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1.Дать сведения родителям и детям об истории мяча разных народов и его видах.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2.Заинтересовать родителей в использовании мяча в играх с детьми.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3.Познакомить детей  с народными подвижными играми с мячом, привлечь к употреблению в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387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9622904" cy="8907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</a:t>
            </a:r>
            <a:r>
              <a:rPr lang="ru-RU" sz="2400" dirty="0" smtClean="0">
                <a:solidFill>
                  <a:srgbClr val="C00000"/>
                </a:solidFill>
              </a:rPr>
              <a:t>Игры с родителями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рания\Desktop\тэрбияче\тэрбияче конкурс\DSCF5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601" y="1661636"/>
            <a:ext cx="2780266" cy="18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коллектив фоталары\аю буре\DSCF05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1661636"/>
            <a:ext cx="2664296" cy="18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коллектив фоталары\аю буре\DSCF05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62316"/>
            <a:ext cx="2808312" cy="20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...</a:t>
            </a:r>
            <a:r>
              <a:rPr lang="ru-RU" sz="2700" dirty="0"/>
              <a:t>Моё становление, как личности, неразрывно связано именно с работой с детьми...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561" y="1959799"/>
            <a:ext cx="2646383" cy="1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фоталар терле\2 младшая группа\DSCF05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26747"/>
            <a:ext cx="2547573" cy="20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фоталар терле\2 младшая группа\DSCF06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513" y="3933056"/>
            <a:ext cx="325889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поддерживаю  тесное  сотрудничество  с  воспитателями</a:t>
            </a:r>
          </a:p>
        </p:txBody>
      </p:sp>
      <p:pic>
        <p:nvPicPr>
          <p:cNvPr id="7170" name="Picture 2" descr="C:\Users\рания\Desktop\тэрбияче\тэрбияче конкурс\SAM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484" y="2237062"/>
            <a:ext cx="2232247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ния\Desktop\тэрбияче\тэрбияче конкурс\DSC00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1827338" cy="17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</TotalTime>
  <Words>171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МБДОУ «Большекайбицкого детского сада «Миляшкай» Кайбицкого муниципального района Республики Татарстан»  Творческая презентация</vt:lpstr>
      <vt:lpstr>Презентация PowerPoint</vt:lpstr>
      <vt:lpstr>                Дети цветы жизни</vt:lpstr>
      <vt:lpstr>Я  учу  детей  удивляться  и  удивлять,  учу  радоваться  жизни  и  дарить  радость  другим.</vt:lpstr>
      <vt:lpstr>                  Ах,как нам весело</vt:lpstr>
      <vt:lpstr>Моя методическая тема:  «Подвижные игры «Необычный мяч»</vt:lpstr>
      <vt:lpstr>            Игры с родителями</vt:lpstr>
      <vt:lpstr>...Моё становление, как личности, неразрывно связано именно с работой с детьми... </vt:lpstr>
      <vt:lpstr>поддерживаю  тесное  сотрудничество  с  воспитателями</vt:lpstr>
      <vt:lpstr>                Также с родителями</vt:lpstr>
      <vt:lpstr>Счастливые  лица  моих  детишек</vt:lpstr>
      <vt:lpstr>        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презентацияВоспитатель МБДОУ «Большекайбицкого детского сада «Миляшкай» Кайбицкого муниципального района РТ</dc:title>
  <dc:creator>рания</dc:creator>
  <cp:lastModifiedBy>рания</cp:lastModifiedBy>
  <cp:revision>57</cp:revision>
  <cp:lastPrinted>2015-02-23T17:23:41Z</cp:lastPrinted>
  <dcterms:created xsi:type="dcterms:W3CDTF">2015-02-19T16:27:34Z</dcterms:created>
  <dcterms:modified xsi:type="dcterms:W3CDTF">2015-12-18T16:56:47Z</dcterms:modified>
</cp:coreProperties>
</file>