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3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56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2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6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26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1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1742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4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03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5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7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4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7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6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15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6084" y="-1687750"/>
            <a:ext cx="8001000" cy="297180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учреждение «Детский сад №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6184" y="2034522"/>
            <a:ext cx="6400800" cy="194733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</a:t>
            </a:r>
            <a:r>
              <a:rPr lang="ru-RU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спектакля по русской народной сказке «Колобок</a:t>
            </a:r>
            <a:r>
              <a:rPr lang="ru-RU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подготовительной группе</a:t>
            </a:r>
          </a:p>
          <a:p>
            <a:pPr algn="ctr"/>
            <a:r>
              <a:rPr lang="ru-RU" sz="1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(область «Художественно-эстетическое развитие» соответственно ФГОС ДО</a:t>
            </a: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36666" y="5585857"/>
            <a:ext cx="5019836" cy="12721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Тимофеева Елена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</a:p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 - 2015г.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375" y="1899022"/>
            <a:ext cx="8650310" cy="1501002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1800" b="1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1800" cap="none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игровые навыки и творческую самостоятельность детей через театрализованную деятельность</a:t>
            </a:r>
            <a:r>
              <a:rPr lang="ru-RU" sz="1800" cap="none" dirty="0" smtClean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cap="none" dirty="0" smtClean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речь детей: звуковой культуры, грамматического строя, монологической и диалогической формы, выразительности</a:t>
            </a:r>
            <a:r>
              <a:rPr lang="ru-RU" sz="1800" cap="none" dirty="0" smtClean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cap="none" dirty="0" smtClean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 развивать внутреннюю технику актера ( волю, внимание, память, мышление, воображение ) в каждом ребенке</a:t>
            </a:r>
            <a:r>
              <a:rPr lang="ru-RU" sz="1800" cap="none" dirty="0" smtClean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cap="none" dirty="0" smtClean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освоению основ исполнительской, зрительской и общей культуры.</a:t>
            </a:r>
            <a:r>
              <a:rPr lang="ru-RU" sz="1800" cap="none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5344" y="-1162455"/>
            <a:ext cx="8534400" cy="361526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через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театрализованную деятельность.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7391" y="463504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Вся жизнь детей насыщена игрой. Каждый ребенок хочет сыграть свою роль.</a:t>
            </a:r>
            <a:br>
              <a:rPr lang="ru-RU" dirty="0"/>
            </a:br>
            <a:r>
              <a:rPr lang="ru-RU" dirty="0"/>
              <a:t>Научить ребенка играть, брать на себя роль и действовать, вместе с тем приобретая жизненный опыт, – все это помогает осуществить ТЕАТР.</a:t>
            </a:r>
          </a:p>
        </p:txBody>
      </p:sp>
    </p:spTree>
    <p:extLst>
      <p:ext uri="{BB962C8B-B14F-4D97-AF65-F5344CB8AC3E}">
        <p14:creationId xmlns:p14="http://schemas.microsoft.com/office/powerpoint/2010/main" val="21137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218568" y="-759597"/>
            <a:ext cx="6671629" cy="50346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Колобок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Снегирев Дима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– веселый Колобок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– румяный бок!</a:t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Никого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боюсь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тропинке покачусь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Зайчик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Ююкина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ты, тропинка, меня привела?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Ведь заячья жизнь мне совсем не мила!...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Колобок, Колобок! А </a:t>
            </a:r>
            <a:r>
              <a:rPr 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м..м..можно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тебя съем?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8101" y="313711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Серый волк – Глаголев Дима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 – зубастый волк,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– клыкастый волк!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Злой, опасный волк!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Голодный, как всегда!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53061" y="1628128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cap="all" dirty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 – Осадчий Ваня</a:t>
            </a:r>
          </a:p>
          <a:p>
            <a:pPr marL="457200" indent="-457200">
              <a:buFontTx/>
              <a:buChar char="-"/>
            </a:pPr>
            <a:r>
              <a:rPr lang="ru-RU" sz="1400" cap="all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– </a:t>
            </a:r>
            <a:r>
              <a:rPr lang="ru-RU" sz="1400" cap="all" dirty="0" err="1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МиШКА</a:t>
            </a:r>
            <a:r>
              <a:rPr lang="ru-RU" sz="1400" cap="all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косолапый, </a:t>
            </a:r>
          </a:p>
          <a:p>
            <a:pPr marL="457200" indent="-457200">
              <a:buFontTx/>
              <a:buChar char="-"/>
            </a:pPr>
            <a:r>
              <a:rPr lang="ru-RU" sz="1400" cap="all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 стальные лапы</a:t>
            </a:r>
            <a:br>
              <a:rPr lang="ru-RU" sz="1400" cap="all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cap="all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 знают поражений</a:t>
            </a:r>
            <a:r>
              <a:rPr lang="ru-RU" sz="1400" cap="all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Tx/>
              <a:buChar char="-"/>
            </a:pPr>
            <a:r>
              <a:rPr lang="ru-RU" sz="1400" cap="all" dirty="0" smtClean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сбивают </a:t>
            </a:r>
            <a:r>
              <a:rPr lang="ru-RU" sz="1400" cap="all" dirty="0">
                <a:ln w="3175" cmpd="sng">
                  <a:noFill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подряд!...</a:t>
            </a:r>
            <a:endParaRPr lang="ru-RU" sz="14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448305" y="3197871"/>
            <a:ext cx="8534400" cy="1507067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Лиса –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Сморчкова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Вика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 надежна вполне, </a:t>
            </a:r>
            <a:b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съесть </a:t>
            </a:r>
            <a:r>
              <a:rPr lang="ru-RU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зайчатинки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 мне…</a:t>
            </a:r>
            <a:b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Хотя подойдет и Колобок!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22" y="532320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Колобок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Вот, лиса, тебе букет!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не обманешь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эту сказку прочитал заранее!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съесть себя тебе не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 ! Не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нужен лишний нам скандал!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 подружимся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тобой, 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эту песню со мной спой!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88022" y="495387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7680" y="129199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>
                <a:solidFill>
                  <a:prstClr val="white"/>
                </a:solidFill>
              </a:rPr>
              <a:t>Занимаясь с детьми театром, вы сделаете жизнь</a:t>
            </a:r>
          </a:p>
          <a:p>
            <a:pPr lvl="0"/>
            <a:r>
              <a:rPr lang="ru-RU" sz="2800" dirty="0">
                <a:solidFill>
                  <a:prstClr val="white"/>
                </a:solidFill>
              </a:rPr>
              <a:t>ваших  детей интересной и содержательной, наполните ее яркими впечатлениями и радостью творчества. А самое главное - навыки, полученные в театрализованной деятельности, дети смогут использовать в повседневной жизни…</a:t>
            </a:r>
            <a:endParaRPr lang="ru-R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2268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258</TotalTime>
  <Words>112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Муниципальное бюджетное дошкольное образовательное учреждение «Детский сад №97» </vt:lpstr>
      <vt:lpstr>Задачи: Развивать игровые навыки и творческую самостоятельность детей через театрализованную деятельность.  Совершенствовать речь детей: звуковой культуры, грамматического строя, монологической и диалогической формы, выразительности.  Воспитывать и развивать внутреннюю технику актера ( волю, внимание, память, мышление, воображение ) в каждом ребенке.  Способствовать освоению основ исполнительской, зрительской и общей культуры. </vt:lpstr>
      <vt:lpstr>Лиса – Сморчкова Вика  - Я надежна вполне,  съесть зайчатинки бы мне…  Хотя подойдет и Колобок!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№97» г. Воронежа</dc:title>
  <dc:creator>Елена</dc:creator>
  <cp:lastModifiedBy>Елена</cp:lastModifiedBy>
  <cp:revision>61</cp:revision>
  <dcterms:created xsi:type="dcterms:W3CDTF">2015-12-17T04:42:59Z</dcterms:created>
  <dcterms:modified xsi:type="dcterms:W3CDTF">2015-12-18T17:10:48Z</dcterms:modified>
</cp:coreProperties>
</file>