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6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4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761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90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24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3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6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1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42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3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0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8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78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13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7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7431-7468-4EE0-9600-30220A4162F6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5495F4-27BD-4E64-9A5E-6B6413B99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1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Дворцовая площадь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воспитатель ГБДОУ детский сад № 23 Красногвардейского района</a:t>
            </a:r>
          </a:p>
          <a:p>
            <a:r>
              <a:rPr lang="ru-RU" dirty="0" smtClean="0"/>
              <a:t>Г. Санкт- Петербурга   Кротова З.Б.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5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Архитектор Монферран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2" y="2204485"/>
            <a:ext cx="3069118" cy="24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727606" cy="5622144"/>
          </a:xfrm>
        </p:spPr>
        <p:txBody>
          <a:bodyPr>
            <a:normAutofit/>
          </a:bodyPr>
          <a:lstStyle/>
          <a:p>
            <a:r>
              <a:rPr lang="ru-RU" dirty="0" smtClean="0"/>
              <a:t>Колонна из гранита</a:t>
            </a:r>
            <a:br>
              <a:rPr lang="ru-RU" dirty="0" smtClean="0"/>
            </a:br>
            <a:r>
              <a:rPr lang="ru-RU" dirty="0" smtClean="0"/>
              <a:t>Один сплошной гранит</a:t>
            </a:r>
            <a:br>
              <a:rPr lang="ru-RU" dirty="0" smtClean="0"/>
            </a:br>
            <a:r>
              <a:rPr lang="ru-RU" dirty="0" smtClean="0"/>
              <a:t>Не вкопана, не врыта-</a:t>
            </a:r>
            <a:br>
              <a:rPr lang="ru-RU" dirty="0" smtClean="0"/>
            </a:br>
            <a:r>
              <a:rPr lang="ru-RU" dirty="0" smtClean="0"/>
              <a:t>Сама собой стоит.</a:t>
            </a:r>
            <a:br>
              <a:rPr lang="ru-RU" dirty="0" smtClean="0"/>
            </a:br>
            <a:r>
              <a:rPr lang="ru-RU" dirty="0" smtClean="0"/>
              <a:t>На площади колонна</a:t>
            </a:r>
            <a:br>
              <a:rPr lang="ru-RU" dirty="0" smtClean="0"/>
            </a:br>
            <a:r>
              <a:rPr lang="ru-RU" dirty="0" smtClean="0"/>
              <a:t>Стоит уже века.</a:t>
            </a:r>
            <a:br>
              <a:rPr lang="ru-RU" dirty="0" smtClean="0"/>
            </a:br>
            <a:r>
              <a:rPr lang="ru-RU" dirty="0" smtClean="0"/>
              <a:t>Красива, многотонна</a:t>
            </a:r>
            <a:br>
              <a:rPr lang="ru-RU" dirty="0" smtClean="0"/>
            </a:br>
            <a:r>
              <a:rPr lang="ru-RU" dirty="0" smtClean="0"/>
              <a:t>Огромна высока.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0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Адмиралтейство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27" y="2857318"/>
            <a:ext cx="3592966" cy="24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Дворцовый мост и Дворцовая набережная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3" y="2548420"/>
            <a:ext cx="3491346" cy="22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Игра: « Продолжи словосочетание»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76541" y="2601532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Дворцовая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74287" y="2601532"/>
            <a:ext cx="132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площадь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054" y="3567448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Александровская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7775" y="3567448"/>
            <a:ext cx="122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Колонна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7752" y="4675031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Дворцовый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4525" y="4663432"/>
            <a:ext cx="90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мост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1295" y="5623183"/>
            <a:ext cx="103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Арка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4525" y="5623183"/>
            <a:ext cx="213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Главного Штаба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694254">
            <a:off x="4997002" y="4410649"/>
            <a:ext cx="3372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Молодцы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 думаете, где мы?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5" y="2346050"/>
            <a:ext cx="3818035" cy="26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площадь?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2" y="2268161"/>
            <a:ext cx="3280427" cy="23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946" y="436418"/>
            <a:ext cx="10070666" cy="1468582"/>
          </a:xfrm>
        </p:spPr>
        <p:txBody>
          <a:bodyPr/>
          <a:lstStyle/>
          <a:p>
            <a:r>
              <a:rPr lang="ru-RU" dirty="0" smtClean="0"/>
              <a:t>Зимний </a:t>
            </a:r>
            <a:r>
              <a:rPr lang="ru-RU" dirty="0"/>
              <a:t>дворец    Архитектор Растрелли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2180965"/>
            <a:ext cx="2904777" cy="2178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1946603"/>
            <a:ext cx="2310512" cy="29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508" y="624110"/>
            <a:ext cx="10029103" cy="1280890"/>
          </a:xfrm>
        </p:spPr>
        <p:txBody>
          <a:bodyPr/>
          <a:lstStyle/>
          <a:p>
            <a:r>
              <a:rPr lang="ru-RU" dirty="0" smtClean="0"/>
              <a:t>Фасад и крыша </a:t>
            </a:r>
            <a:r>
              <a:rPr lang="ru-RU" dirty="0"/>
              <a:t>Зимнего дворца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2511657"/>
            <a:ext cx="3890610" cy="26626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2493111"/>
            <a:ext cx="3944438" cy="28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Залы Эрмитажа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9" y="1934215"/>
            <a:ext cx="3856902" cy="2684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2091065"/>
            <a:ext cx="3665755" cy="25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28" y="477982"/>
            <a:ext cx="10049884" cy="1427018"/>
          </a:xfrm>
        </p:spPr>
        <p:txBody>
          <a:bodyPr/>
          <a:lstStyle/>
          <a:p>
            <a:r>
              <a:rPr lang="ru-RU" dirty="0" smtClean="0"/>
              <a:t>Здание и Арка Главного Штаба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90" y="2459746"/>
            <a:ext cx="4094019" cy="2726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73" y="2401423"/>
            <a:ext cx="4043939" cy="28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Архитектор Карло Росси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2056258"/>
            <a:ext cx="2539112" cy="28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видим в центре площади</a:t>
            </a:r>
            <a:r>
              <a:rPr lang="ru-RU" dirty="0"/>
              <a:t>? Высота колонны 25 метров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2" y="2141859"/>
            <a:ext cx="3509784" cy="2581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1082" y="2936384"/>
            <a:ext cx="78486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Александровская колонна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05825"/>
            <a:ext cx="3714505" cy="26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89</Words>
  <Application>Microsoft Office PowerPoint</Application>
  <PresentationFormat>Широкоэкранный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Легкий дым</vt:lpstr>
      <vt:lpstr>Дворцовая площадь</vt:lpstr>
      <vt:lpstr>Как вы думаете, где мы? </vt:lpstr>
      <vt:lpstr>Что такое площадь?</vt:lpstr>
      <vt:lpstr>Зимний дворец    Архитектор Растрелли</vt:lpstr>
      <vt:lpstr>Фасад и крыша Зимнего дворца </vt:lpstr>
      <vt:lpstr>Залы Эрмитажа</vt:lpstr>
      <vt:lpstr>Здание и Арка Главного Штаба</vt:lpstr>
      <vt:lpstr>Архитектор Карло Росси</vt:lpstr>
      <vt:lpstr>Что видим в центре площади? Высота колонны 25 метров </vt:lpstr>
      <vt:lpstr>Архитектор Монферран</vt:lpstr>
      <vt:lpstr>Колонна из гранита Один сплошной гранит Не вкопана, не врыта- Сама собой стоит. На площади колонна Стоит уже века. Красива, многотонна Огромна высока.</vt:lpstr>
      <vt:lpstr>Адмиралтейство </vt:lpstr>
      <vt:lpstr>Дворцовый мост и Дворцовая набережная</vt:lpstr>
      <vt:lpstr>Игра: « Продолжи словосочетание»</vt:lpstr>
      <vt:lpstr>конец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Дворцовая площадь</dc:title>
  <dc:creator>Музрук</dc:creator>
  <cp:lastModifiedBy>Воспитатель</cp:lastModifiedBy>
  <cp:revision>14</cp:revision>
  <dcterms:created xsi:type="dcterms:W3CDTF">2015-11-30T16:07:20Z</dcterms:created>
  <dcterms:modified xsi:type="dcterms:W3CDTF">2015-12-16T10:16:09Z</dcterms:modified>
</cp:coreProperties>
</file>