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6941-CBCB-4151-9D00-87979473C3CE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ACC4-48DF-46A9-90D9-1CE62F595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2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6941-CBCB-4151-9D00-87979473C3CE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ACC4-48DF-46A9-90D9-1CE62F595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6941-CBCB-4151-9D00-87979473C3CE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ACC4-48DF-46A9-90D9-1CE62F595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5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6941-CBCB-4151-9D00-87979473C3CE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ACC4-48DF-46A9-90D9-1CE62F595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6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6941-CBCB-4151-9D00-87979473C3CE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ACC4-48DF-46A9-90D9-1CE62F595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6941-CBCB-4151-9D00-87979473C3CE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ACC4-48DF-46A9-90D9-1CE62F595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6941-CBCB-4151-9D00-87979473C3CE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ACC4-48DF-46A9-90D9-1CE62F595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5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6941-CBCB-4151-9D00-87979473C3CE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ACC4-48DF-46A9-90D9-1CE62F595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6941-CBCB-4151-9D00-87979473C3CE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ACC4-48DF-46A9-90D9-1CE62F595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7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6941-CBCB-4151-9D00-87979473C3CE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ACC4-48DF-46A9-90D9-1CE62F595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5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F6941-CBCB-4151-9D00-87979473C3CE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ACC4-48DF-46A9-90D9-1CE62F595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5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6941-CBCB-4151-9D00-87979473C3CE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ACC4-48DF-46A9-90D9-1CE62F595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6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цветы мать и маче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757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0050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Мать-и-мачеха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Мать-и-мачеха обыкновен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93" y="116632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1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ирень, растения, Скачать Обои и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" y="44623"/>
            <a:ext cx="4840314" cy="42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Черемуха обыкновенная против туберкулеза - Рамблер-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7811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68914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сирень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90872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черемуха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9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ип соцветия пастушьей сумки обыкновенной - Су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82462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дуванчики - Фотообои на стену, фотообои на заказ из каталога фотообоев, фотообои в интерьере, детские фотообо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58411" cy="33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1340768"/>
            <a:ext cx="1895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Одуванчик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9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то подснежники, весна, весна приш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" y="44625"/>
            <a:ext cx="8977821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2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дснежник в красной книг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8514"/>
            <a:ext cx="6343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551723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Прострел-</a:t>
            </a:r>
            <a:r>
              <a:rPr lang="ru-RU" sz="2400" b="1" dirty="0" err="1" smtClean="0">
                <a:solidFill>
                  <a:srgbClr val="7030A0"/>
                </a:solidFill>
              </a:rPr>
              <a:t>ветриница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2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ои цветы, крокусы, снег, цветение скачать обои для рабочего стола,картинки на рабочий стол,заставки,изображения из раздела Ц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20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55892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крокусы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2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hljapa - Весна близко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776864" cy="58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544522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верба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6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e734dfe6569ae6170b755e1ceb50ef5e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9742"/>
            <a:ext cx="3312368" cy="262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1-tub-ru.yandex.net/i?id=a26559194c75c69b7e1b37c036e4a8a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9742"/>
            <a:ext cx="2952328" cy="262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Все новости - Newse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425618" cy="256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4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етка, листья, зеленый, фото, обои, картинка #1215910 - a-matat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6837"/>
            <a:ext cx="6381750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30120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Первая нежная листва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2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ереза из бисера с сереж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94928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Ветка березы с сережками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92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14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</dc:creator>
  <cp:lastModifiedBy>Орлова</cp:lastModifiedBy>
  <cp:revision>4</cp:revision>
  <dcterms:created xsi:type="dcterms:W3CDTF">2015-04-25T08:57:41Z</dcterms:created>
  <dcterms:modified xsi:type="dcterms:W3CDTF">2015-04-25T12:56:33Z</dcterms:modified>
</cp:coreProperties>
</file>