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russianpoetry.ru/upload/comments/90d6e8f7c72045f6a69a9adc3b4ff75c.gif.jpg"/>
          <p:cNvPicPr/>
          <p:nvPr/>
        </p:nvPicPr>
        <p:blipFill>
          <a:blip r:embed="rId2"/>
          <a:srcRect l="2786" t="3303" r="4229" b="11712"/>
          <a:stretch>
            <a:fillRect/>
          </a:stretch>
        </p:blipFill>
        <p:spPr bwMode="auto">
          <a:xfrm>
            <a:off x="3500431" y="2500306"/>
            <a:ext cx="5643570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Новогодние подарки</a:t>
            </a:r>
            <a:endParaRPr lang="ru-RU" sz="7200" i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le.mobilmusic.ru/fd/ee/83/924768-2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5" y="1928802"/>
            <a:ext cx="5429256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772400" cy="3898238"/>
          </a:xfrm>
        </p:spPr>
        <p:txBody>
          <a:bodyPr/>
          <a:lstStyle/>
          <a:p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же Дед Мороз узнал </a:t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мечте зверушек? </a:t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всем лакомства принёс </a:t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мешок игрушек. </a:t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57676"/>
          </a:xfrm>
        </p:spPr>
        <p:txBody>
          <a:bodyPr/>
          <a:lstStyle/>
          <a:p>
            <a:pPr algn="r"/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добрым дедушкой, друзья, </a:t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 веселились. </a:t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Лишь когда взошла луна, </a:t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грустью распростились.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club-ledy.ru/uploads/posts/2015-03/wbzkt62i5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000372"/>
            <a:ext cx="585788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Месяц 4"/>
          <p:cNvSpPr/>
          <p:nvPr/>
        </p:nvSpPr>
        <p:spPr>
          <a:xfrm>
            <a:off x="0" y="0"/>
            <a:ext cx="1928826" cy="1928826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00108"/>
            <a:ext cx="8613648" cy="2000264"/>
          </a:xfrm>
        </p:spPr>
        <p:txBody>
          <a:bodyPr/>
          <a:lstStyle/>
          <a:p>
            <a:r>
              <a:rPr lang="ru-RU" sz="6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4357694"/>
            <a:ext cx="7772400" cy="1509712"/>
          </a:xfrm>
        </p:spPr>
        <p:txBody>
          <a:bodyPr/>
          <a:lstStyle/>
          <a:p>
            <a:pPr algn="r"/>
            <a:r>
              <a:rPr lang="ru-RU" dirty="0" smtClean="0"/>
              <a:t>Стих: Новогодние подарки (Н.Мигунова)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29684" cy="2571768"/>
          </a:xfrm>
        </p:spPr>
        <p:txBody>
          <a:bodyPr/>
          <a:lstStyle/>
          <a:p>
            <a:r>
              <a:rPr lang="ru-RU" sz="44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хоровод на Новый год </a:t>
            </a:r>
            <a:br>
              <a:rPr lang="ru-RU" sz="44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Встали звери дружно: </a:t>
            </a:r>
            <a:br>
              <a:rPr lang="ru-RU" sz="44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i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2428868"/>
            <a:ext cx="4500562" cy="442913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«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Пригласить на праздник наш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Дед Мороза нужно.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 гости дедушка придёт,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Принесёт подарки.»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900igr.net/datas/stikhi/Novyj-god.files/0012-012-Vozle-elki-Vozle-elki-v-Novyj-god-Vodim-vodim-khorovod.jpg"/>
          <p:cNvPicPr/>
          <p:nvPr/>
        </p:nvPicPr>
        <p:blipFill>
          <a:blip r:embed="rId2"/>
          <a:srcRect l="37204" t="1510" r="2013" b="4509"/>
          <a:stretch>
            <a:fillRect/>
          </a:stretch>
        </p:blipFill>
        <p:spPr bwMode="auto">
          <a:xfrm>
            <a:off x="1" y="2357430"/>
            <a:ext cx="4571999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772400" cy="2143116"/>
          </a:xfrm>
        </p:spPr>
        <p:txBody>
          <a:bodyPr/>
          <a:lstStyle/>
          <a:p>
            <a:r>
              <a:rPr lang="ru-RU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Медвежонку мяч большой, </a:t>
            </a:r>
            <a:endParaRPr lang="ru-RU" i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1.liveinternet.ru/images/attach/c/7/94/375/94375989_large_1.jpg"/>
          <p:cNvPicPr/>
          <p:nvPr/>
        </p:nvPicPr>
        <p:blipFill>
          <a:blip r:embed="rId2"/>
          <a:srcRect l="17000" t="10952" r="15411" b="12541"/>
          <a:stretch>
            <a:fillRect/>
          </a:stretch>
        </p:blipFill>
        <p:spPr bwMode="auto">
          <a:xfrm>
            <a:off x="4214810" y="1714488"/>
            <a:ext cx="4929190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school.tver.ru/ckeditor_assets/pictures/1894/content_142132326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477385"/>
            <a:ext cx="2380615" cy="238061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Белочкам скакалки</a:t>
            </a:r>
            <a:endParaRPr lang="ru-RU" i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1-tub-ru.yandex.net/i?id=485c22712d3a599535239ce7002685e2&amp;n=33&amp;h=190&amp;w=2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5500694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mnogoteh.ru/image/data/photo/12ded0705bce634f8fae7479b6f22b95.jpg"/>
          <p:cNvPicPr/>
          <p:nvPr/>
        </p:nvPicPr>
        <p:blipFill>
          <a:blip r:embed="rId3" cstate="print"/>
          <a:srcRect l="20497" t="18228" r="10125" b="8540"/>
          <a:stretch>
            <a:fillRect/>
          </a:stretch>
        </p:blipFill>
        <p:spPr bwMode="auto">
          <a:xfrm>
            <a:off x="5429256" y="4000504"/>
            <a:ext cx="3380354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643050"/>
            <a:ext cx="7772400" cy="1357322"/>
          </a:xfrm>
        </p:spPr>
        <p:txBody>
          <a:bodyPr/>
          <a:lstStyle/>
          <a:p>
            <a:r>
              <a:rPr lang="ru-RU" sz="5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хотел бы самокат», - </a:t>
            </a:r>
            <a:br>
              <a:rPr lang="ru-RU" sz="5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 волчонок. </a:t>
            </a:r>
            <a:br>
              <a:rPr lang="ru-RU" sz="5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31.fastpic.ru/big/2012/0329/56/e9307a3e2ec80a6318bdc0de94605a56.jpeg"/>
          <p:cNvPicPr/>
          <p:nvPr/>
        </p:nvPicPr>
        <p:blipFill>
          <a:blip r:embed="rId2"/>
          <a:srcRect l="14643" r="34585" b="8695"/>
          <a:stretch>
            <a:fillRect/>
          </a:stretch>
        </p:blipFill>
        <p:spPr bwMode="auto">
          <a:xfrm>
            <a:off x="0" y="2285993"/>
            <a:ext cx="3500430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tosi-tosi.com.ua/sites/default/files/14_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643314"/>
            <a:ext cx="192879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897950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«Мне морковку повкусней», - </a:t>
            </a:r>
            <a:b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Попросил зайчонок.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.amigos.lv/img/blog_c/0/119/2467/seH1CV6q5QBHflhYa.jpeg"/>
          <p:cNvPicPr/>
          <p:nvPr/>
        </p:nvPicPr>
        <p:blipFill>
          <a:blip r:embed="rId2"/>
          <a:srcRect b="3311"/>
          <a:stretch>
            <a:fillRect/>
          </a:stretch>
        </p:blipFill>
        <p:spPr bwMode="auto">
          <a:xfrm>
            <a:off x="2857488" y="2285992"/>
            <a:ext cx="4000528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2500330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платочке расписном </a:t>
            </a:r>
            <a:b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Лисонька мечтала.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playing-field.ru/img/2015/051901/4438511"/>
          <p:cNvPicPr/>
          <p:nvPr/>
        </p:nvPicPr>
        <p:blipFill>
          <a:blip r:embed="rId2" cstate="print"/>
          <a:srcRect r="4075" b="11399"/>
          <a:stretch>
            <a:fillRect/>
          </a:stretch>
        </p:blipFill>
        <p:spPr bwMode="auto">
          <a:xfrm>
            <a:off x="3000364" y="2428868"/>
            <a:ext cx="4957293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72400" cy="1362456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мышонок захотел </a:t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кусочка сыра! </a:t>
            </a:r>
            <a:endParaRPr lang="ru-RU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3-tub-ru.yandex.net/i?id=4cb5a38392efb26319362f338a94e2b4&amp;n=33&amp;h=190&amp;w=26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14662"/>
            <a:ext cx="528641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sk.nightparty.ru/images/articles/temp/2433-w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5072066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Тут и дедушка Мороз </a:t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Вышел на полянку: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857364"/>
            <a:ext cx="4357686" cy="5000636"/>
          </a:xfrm>
        </p:spPr>
        <p:txBody>
          <a:bodyPr>
            <a:noAutofit/>
          </a:bodyPr>
          <a:lstStyle/>
          <a:p>
            <a:pPr algn="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«Добрый день, друзья мои!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Встал я спозаранку.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Очень долго шёл сюда,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Снежною дорожкой.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пенёк присяду я,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Отдохну немножко».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69</Words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Новогодние подарки</vt:lpstr>
      <vt:lpstr>В хоровод на Новый год  Встали звери дружно:  </vt:lpstr>
      <vt:lpstr>Медвежонку мяч большой, </vt:lpstr>
      <vt:lpstr>Белочкам скакалки</vt:lpstr>
      <vt:lpstr>«Я хотел бы самокат», -  Говорит волчонок.  </vt:lpstr>
      <vt:lpstr>«Мне морковку повкусней», -  Попросил зайчонок.  </vt:lpstr>
      <vt:lpstr>О платочке расписном  Лисонька мечтала.  </vt:lpstr>
      <vt:lpstr>А мышонок захотел  Три кусочка сыра! </vt:lpstr>
      <vt:lpstr>Тут и дедушка Мороз  Вышел на полянку:  </vt:lpstr>
      <vt:lpstr>Как же Дед Мороз узнал  О мечте зверушек?  Он всем лакомства принёс  И мешок игрушек.  </vt:lpstr>
      <vt:lpstr>С добрым дедушкой, друзья,  Долго веселились.  Лишь когда взошла луна,  С грустью распростились.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подарки</dc:title>
  <cp:lastModifiedBy>ADMIN</cp:lastModifiedBy>
  <cp:revision>13</cp:revision>
  <dcterms:modified xsi:type="dcterms:W3CDTF">2015-12-16T20:03:02Z</dcterms:modified>
</cp:coreProperties>
</file>