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9" r:id="rId3"/>
    <p:sldId id="258" r:id="rId4"/>
    <p:sldId id="260" r:id="rId5"/>
    <p:sldId id="267" r:id="rId6"/>
    <p:sldId id="261" r:id="rId7"/>
    <p:sldId id="266" r:id="rId8"/>
    <p:sldId id="262" r:id="rId9"/>
    <p:sldId id="274" r:id="rId10"/>
    <p:sldId id="275" r:id="rId11"/>
    <p:sldId id="263" r:id="rId12"/>
    <p:sldId id="264" r:id="rId13"/>
    <p:sldId id="27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65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280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AFDD7"/>
    <a:srgbClr val="F7FCBA"/>
    <a:srgbClr val="FBFCC4"/>
    <a:srgbClr val="F8FA9C"/>
    <a:srgbClr val="FAA8BF"/>
    <a:srgbClr val="FDD9DD"/>
    <a:srgbClr val="FCE1D8"/>
    <a:srgbClr val="FBD2C5"/>
    <a:srgbClr val="F9B39D"/>
    <a:srgbClr val="F7EF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0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63" t="8363"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51920" y="4581128"/>
            <a:ext cx="5040560" cy="1859667"/>
          </a:xfrm>
        </p:spPr>
        <p:txBody>
          <a:bodyPr>
            <a:normAutofit fontScale="90000"/>
          </a:bodyPr>
          <a:lstStyle/>
          <a:p>
            <a:pPr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            </a:t>
            </a:r>
            <a:b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Пономаренко</a:t>
            </a:r>
            <a:b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      Ольга Валентиновна</a:t>
            </a:r>
            <a:b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          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Воспитатель МБДОУ  № 129</a:t>
            </a:r>
            <a:b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59632" y="1412776"/>
            <a:ext cx="7344816" cy="2952328"/>
          </a:xfrm>
        </p:spPr>
        <p:txBody>
          <a:bodyPr>
            <a:noAutofit/>
          </a:bodyPr>
          <a:lstStyle/>
          <a:p>
            <a:pPr>
              <a:lnSpc>
                <a:spcPts val="4900"/>
              </a:lnSpc>
              <a:spcBef>
                <a:spcPts val="0"/>
              </a:spcBef>
            </a:pPr>
            <a:r>
              <a:rPr lang="ru-RU" sz="4400" b="1" i="1" dirty="0" smtClean="0">
                <a:solidFill>
                  <a:srgbClr val="002060"/>
                </a:solidFill>
                <a:latin typeface="Monotype Corsiva" pitchFamily="66" charset="0"/>
              </a:rPr>
              <a:t>СОВРЕМЕННЫЕ  ФОРМЫ  РАБОТЫ  С  РОДИТЕЛЯМИ </a:t>
            </a:r>
            <a:br>
              <a:rPr lang="ru-RU" sz="4400" b="1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002060"/>
                </a:solidFill>
                <a:latin typeface="Monotype Corsiva" pitchFamily="66" charset="0"/>
              </a:rPr>
              <a:t> В  ДОШКОЛЬНОМ  УЧРЕЖДЕНИИ</a:t>
            </a:r>
            <a:endParaRPr lang="ru-RU" sz="4400" b="1" dirty="0" smtClean="0">
              <a:solidFill>
                <a:srgbClr val="C00000"/>
              </a:solidFill>
            </a:endParaRPr>
          </a:p>
          <a:p>
            <a:endParaRPr lang="ru-RU" sz="4400" b="1" dirty="0" smtClean="0">
              <a:solidFill>
                <a:srgbClr val="C00000"/>
              </a:solidFill>
            </a:endParaRPr>
          </a:p>
          <a:p>
            <a:endParaRPr lang="ru-RU" sz="4400" b="1" dirty="0" smtClean="0">
              <a:solidFill>
                <a:srgbClr val="C00000"/>
              </a:solidFill>
            </a:endParaRPr>
          </a:p>
          <a:p>
            <a:endParaRPr lang="ru-RU" sz="4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fontAlgn="t">
              <a:buNone/>
            </a:pPr>
            <a:r>
              <a:rPr lang="ru-RU" sz="2800" b="1" dirty="0" smtClean="0"/>
              <a:t> 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algn="r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772816"/>
            <a:ext cx="7632848" cy="3672408"/>
          </a:xfrm>
          <a:prstGeom prst="roundRect">
            <a:avLst/>
          </a:prstGeom>
          <a:solidFill>
            <a:srgbClr val="FAA8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Семья – уникальный  первичный социум, дающий ребёнку ощущение психологической защищённости, «эмоционального тыла», поддержку, безусловного, безоценочного принятия. В этом непреходящее значение семьи для человека вообще, а для дошкольника в особенности.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83568" y="1700808"/>
            <a:ext cx="8064896" cy="4320480"/>
          </a:xfrm>
          <a:prstGeom prst="horizontalScroll">
            <a:avLst>
              <a:gd name="adj" fmla="val 11770"/>
            </a:avLst>
          </a:prstGeom>
          <a:solidFill>
            <a:srgbClr val="FBF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Семья для ребёнка – это ещё  и источник общественного опыта. Здесь он находит примеры для подражания, здесь происходит его социальное рождение. И если мы хотим вырастить нравственно здоровое поколение, то должны решать эту проблему «всем миром»: детский сад, семья, общественность.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899592" y="476672"/>
            <a:ext cx="7704856" cy="5904656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Уходит в прошлое официально               </a:t>
            </a:r>
          </a:p>
          <a:p>
            <a:pPr algn="ctr"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  осуществляемая многие годы в  </a:t>
            </a:r>
          </a:p>
          <a:p>
            <a:pPr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     нашей стране политика превращения воспитания из семейного в общественное. В соответствии с этим меняется и позиция  дошкольного учреждения в работе с семьёй. Каждое дошкольное образовательное учреждение  не только воспитывает ребёнка , но и консультирует родителей по вопросам воспитания детей. Педагог дошкольного учреждения – не только воспитатель детей, но и  партнёр родителей по их воспитанию.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899592" y="332656"/>
            <a:ext cx="7704856" cy="6048672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 descr="фон спасибо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4000504"/>
            <a:ext cx="6400800" cy="16382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1928802"/>
            <a:ext cx="621510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 ВНИМАНИЕ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1600" y="1772816"/>
            <a:ext cx="7632848" cy="3672408"/>
          </a:xfrm>
          <a:prstGeom prst="roundRect">
            <a:avLst/>
          </a:prstGeom>
          <a:solidFill>
            <a:srgbClr val="FAA8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Преимущества новой философии взаимодействия педагогов с родителями неоспоримы и многочисленны.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</a:t>
            </a:r>
            <a:endParaRPr lang="ru-RU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899592" y="548680"/>
            <a:ext cx="7848872" cy="5760640"/>
          </a:xfrm>
          <a:prstGeom prst="round2DiagRect">
            <a:avLst>
              <a:gd name="adj1" fmla="val 44913"/>
              <a:gd name="adj2" fmla="val 7413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ВО-ПЕРВЫХ</a:t>
            </a:r>
          </a:p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        Это положительный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эмоциональный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настрой педагогов и родителей  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на совместную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работу по воспитанию детей. Родители уверены в том, что ДОУ всегда поможет им в решении педагогических проблем и в то же время не навредит, так как будут учитываться мнения семьи и предположения по взаимодействию с ребёнком. Педагоги заручаются пониманием со стороны родителей в решении проблем. А в самом большом выигрыше находятся дети, ради которых и осуществляется данное  </a:t>
            </a:r>
          </a:p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взаимодействие.</a:t>
            </a:r>
            <a:endParaRPr lang="ru-RU" sz="28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899592" y="764704"/>
            <a:ext cx="7848872" cy="5544616"/>
          </a:xfrm>
          <a:prstGeom prst="round2DiagRect">
            <a:avLst>
              <a:gd name="adj1" fmla="val 44913"/>
              <a:gd name="adj2" fmla="val 7413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ВО- ВТОРЫХ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 Это учёт индивидуальности ребёнка. Педагог постоянно поддерживая контакт с семьёй, знает особенности, привычки своего воспитанника и учитывает их при работе, что. В свою очередь, ведёт к повышению эффективности педагогического процесса.</a:t>
            </a:r>
            <a:endParaRPr lang="ru-RU" sz="28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899592" y="404664"/>
            <a:ext cx="7848872" cy="5976664"/>
          </a:xfrm>
          <a:prstGeom prst="round2DiagRect">
            <a:avLst>
              <a:gd name="adj1" fmla="val 49508"/>
              <a:gd name="adj2" fmla="val 12549"/>
            </a:avLst>
          </a:prstGeom>
          <a:solidFill>
            <a:srgbClr val="FAFDD7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В-ТРЕТЬИХ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        Родители самостоятельно могут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     выбирать уже  в школьном возрасте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  то направление в развитии ребёнка, которое они считают нужным. Таким образом, родители берут на себя ответственность за воспитание ребёнка.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В-ЧЕТВЁРТЫХ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Это возможность реализации единой программы воспитания и развития ребёнка в ДОУ и семье.</a:t>
            </a:r>
            <a:endParaRPr lang="ru-RU" sz="28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907704" y="332656"/>
            <a:ext cx="6768752" cy="2016224"/>
          </a:xfrm>
          <a:prstGeom prst="roundRect">
            <a:avLst/>
          </a:prstGeom>
          <a:solidFill>
            <a:srgbClr val="FAA8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 При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организации совместной работы    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дошкольного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образовательного учреждения с  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семьями в рамках новой философии необходимо соблюдать основные принципы:</a:t>
            </a:r>
            <a:endParaRPr lang="ru-RU" sz="2800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83568" y="2420888"/>
            <a:ext cx="8064896" cy="4032448"/>
          </a:xfrm>
          <a:prstGeom prst="horizontalScroll">
            <a:avLst>
              <a:gd name="adj" fmla="val 5932"/>
            </a:avLst>
          </a:prstGeom>
          <a:solidFill>
            <a:srgbClr val="FBF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 1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. Открытость детского сада для семьи (каждому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 родителю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обеспечивается возможность знать и </a:t>
            </a:r>
            <a:endParaRPr lang="ru-RU" sz="28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видеть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, как живёт и развивается его  ребёнок).</a:t>
            </a: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2. Сотрудничество педагогов и родителей в воспитании </a:t>
            </a:r>
            <a:endParaRPr lang="ru-RU" sz="28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детей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3. Создание активной развивающей среды, </a:t>
            </a:r>
            <a:endParaRPr lang="ru-RU" sz="28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обеспечивающей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единые </a:t>
            </a:r>
            <a:r>
              <a:rPr lang="ru-RU" sz="28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подхоы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к развитию личности </a:t>
            </a:r>
            <a:endParaRPr lang="ru-RU" sz="28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в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семье и детском коллективе.</a:t>
            </a: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4. Диагностика общих и частных проблем в развитии и </a:t>
            </a:r>
            <a:endParaRPr lang="ru-RU" sz="28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воспитании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ребёнка.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478</Words>
  <Application>Microsoft Office PowerPoint</Application>
  <PresentationFormat>Экран (4:3)</PresentationFormat>
  <Paragraphs>78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                                                  Пономаренко       Ольга Валентиновна            Воспитатель МБДОУ  № 129  </vt:lpstr>
      <vt:lpstr>        </vt:lpstr>
      <vt:lpstr> </vt:lpstr>
      <vt:lpstr>Слайд 4</vt:lpstr>
      <vt:lpstr>Слайд 5</vt:lpstr>
      <vt:lpstr>       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Пономаренко А Ф</cp:lastModifiedBy>
  <cp:revision>97</cp:revision>
  <dcterms:created xsi:type="dcterms:W3CDTF">2013-01-06T18:32:13Z</dcterms:created>
  <dcterms:modified xsi:type="dcterms:W3CDTF">2015-11-26T18:37:15Z</dcterms:modified>
</cp:coreProperties>
</file>