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6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33400"/>
            <a:ext cx="5472608" cy="282359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Горы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013176"/>
            <a:ext cx="4968552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выполнила: воспитатель </a:t>
            </a:r>
            <a:r>
              <a:rPr lang="ru-RU" dirty="0" err="1" smtClean="0"/>
              <a:t>Сергун</a:t>
            </a:r>
            <a:r>
              <a:rPr lang="ru-RU" dirty="0" smtClean="0"/>
              <a:t> Елена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8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7854696" cy="40568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Documents and Settings\User\Рабочий стол\горы!!!\wEK0b4a1Z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83569" cy="442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955"/>
            <a:ext cx="8229600" cy="1283837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загадки: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Носит бабка снежную шапку,</a:t>
            </a:r>
          </a:p>
          <a:p>
            <a:pPr marL="0" indent="0">
              <a:buNone/>
            </a:pPr>
            <a:r>
              <a:rPr lang="ru-RU" dirty="0" smtClean="0"/>
              <a:t>   Каменные </a:t>
            </a:r>
            <a:r>
              <a:rPr lang="ru-RU" dirty="0"/>
              <a:t>бока закутаны в облака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/>
              <a:t>видать ее корней,</a:t>
            </a:r>
          </a:p>
          <a:p>
            <a:pPr marL="0" indent="0">
              <a:buNone/>
            </a:pPr>
            <a:r>
              <a:rPr lang="ru-RU" dirty="0" smtClean="0"/>
              <a:t>   Вершина </a:t>
            </a:r>
            <a:r>
              <a:rPr lang="ru-RU" dirty="0"/>
              <a:t>выше тополей,</a:t>
            </a:r>
          </a:p>
          <a:p>
            <a:pPr marL="0" indent="0">
              <a:buNone/>
            </a:pPr>
            <a:r>
              <a:rPr lang="ru-RU" dirty="0" smtClean="0"/>
              <a:t>   Все </a:t>
            </a:r>
            <a:r>
              <a:rPr lang="ru-RU" dirty="0"/>
              <a:t>вверх и вверх она идет,</a:t>
            </a:r>
          </a:p>
          <a:p>
            <a:pPr marL="0" indent="0">
              <a:buNone/>
            </a:pPr>
            <a:r>
              <a:rPr lang="ru-RU" dirty="0" smtClean="0"/>
              <a:t>   Но </a:t>
            </a:r>
            <a:r>
              <a:rPr lang="ru-RU" dirty="0"/>
              <a:t>не растет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Documents and Settings\User\Рабочий стол\горы!!!\QuestionMark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75" y="2894118"/>
            <a:ext cx="3888574" cy="36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горы!!!\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87" y="1700808"/>
            <a:ext cx="4597329" cy="35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горы!!!\b6346e23fbb953a642809e4dbf160b95684f83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0" y="1700808"/>
            <a:ext cx="3779912" cy="34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Засиделись мы в низинах?</a:t>
            </a:r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чего же он велик,</a:t>
            </a:r>
          </a:p>
          <a:p>
            <a:pPr marL="0" indent="0">
              <a:buNone/>
            </a:pPr>
            <a:r>
              <a:rPr lang="ru-RU" dirty="0"/>
              <a:t>В белой шапке горный пик.</a:t>
            </a:r>
          </a:p>
          <a:p>
            <a:pPr marL="0" indent="0">
              <a:buNone/>
            </a:pPr>
            <a:r>
              <a:rPr lang="ru-RU" dirty="0"/>
              <a:t>И в любое время года</a:t>
            </a:r>
          </a:p>
          <a:p>
            <a:pPr marL="0" indent="0">
              <a:buNone/>
            </a:pPr>
            <a:r>
              <a:rPr lang="ru-RU" dirty="0"/>
              <a:t>Здесь холодная погода. (Ледник)</a:t>
            </a:r>
          </a:p>
        </p:txBody>
      </p:sp>
      <p:pic>
        <p:nvPicPr>
          <p:cNvPr id="4098" name="Picture 2" descr="C:\Documents and Settings\User\Рабочий стол\горы!!!\bel_vershina-sibiri-gora-beluk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992555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Гора Эльбрус 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User\Рабочий стол\горы!!!\Северный Кавказ эльбр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704856" cy="44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Горы Кавказские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горы!!!\2aeb31d34845fe4df88381474562ff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6" y="1607165"/>
            <a:ext cx="7738465" cy="48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Гора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эверест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User\Рабочий стол\горы!!!\gora_everest_na_voshode_solnc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4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Горы Алтайские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User\Рабочий стол\горы!!!\1430322097_1518142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9690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Горы Гималаи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Рабочий стол\горы!!!\56054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404410"/>
            <a:ext cx="4248472" cy="32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горы!!!\29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867714" cy="35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90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Горы</vt:lpstr>
      <vt:lpstr> загадки:</vt:lpstr>
      <vt:lpstr>Презентация PowerPoint</vt:lpstr>
      <vt:lpstr>Презентация PowerPoint</vt:lpstr>
      <vt:lpstr>Гора Эльбрус </vt:lpstr>
      <vt:lpstr>Горы Кавказские</vt:lpstr>
      <vt:lpstr>Гора эверест</vt:lpstr>
      <vt:lpstr>Горы Алтайские</vt:lpstr>
      <vt:lpstr>Горы Гималаи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</dc:title>
  <cp:lastModifiedBy>User</cp:lastModifiedBy>
  <cp:revision>5</cp:revision>
  <dcterms:modified xsi:type="dcterms:W3CDTF">2015-12-08T12:29:48Z</dcterms:modified>
</cp:coreProperties>
</file>