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4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2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9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1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6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1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1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5FE02-132E-4B78-9E72-2D3E10329A99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Типы портретов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Андриенко 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790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992" y="719328"/>
            <a:ext cx="10515600" cy="829147"/>
          </a:xfrm>
        </p:spPr>
        <p:txBody>
          <a:bodyPr/>
          <a:lstStyle/>
          <a:p>
            <a:r>
              <a:rPr lang="ru-RU" dirty="0" smtClean="0"/>
              <a:t>Цели  и 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265" y="2093404"/>
            <a:ext cx="10515600" cy="15001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Продолжать </a:t>
            </a:r>
            <a:r>
              <a:rPr lang="ru-RU" dirty="0"/>
              <a:t> </a:t>
            </a:r>
            <a:r>
              <a:rPr lang="ru-RU" dirty="0" smtClean="0"/>
              <a:t>развивать у детей активный интерес к портрету как жанру живописи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Развивать воображение, наблюдательность, образную память.</a:t>
            </a:r>
          </a:p>
          <a:p>
            <a:r>
              <a:rPr lang="ru-RU" dirty="0"/>
              <a:t> </a:t>
            </a:r>
            <a:r>
              <a:rPr lang="ru-RU" dirty="0" smtClean="0"/>
              <a:t> Продолжать работу  над обогащением словаря детей эстетическими искусствоведческими терминами, которые дети смогут использовать,  рассказывая об увиденном.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54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69" y="740650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Подготовительная работа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Ознакомление детей с некоторыми типами портретов, их особенностями, средствами выразительности. </a:t>
            </a:r>
            <a:br>
              <a:rPr lang="ru-RU" sz="1600" dirty="0"/>
            </a:br>
            <a:r>
              <a:rPr lang="ru-RU" sz="1600" dirty="0"/>
              <a:t>Развитие у детей способности отмечать эмоциональное состояние сверстников, взрослых, «читать» по их лицам, позам, жестам. </a:t>
            </a:r>
            <a:br>
              <a:rPr lang="ru-RU" sz="1600" dirty="0"/>
            </a:br>
            <a:r>
              <a:rPr lang="ru-RU" sz="1600" b="1" dirty="0" smtClean="0"/>
              <a:t>Художественно-развивающая игра: </a:t>
            </a:r>
            <a:r>
              <a:rPr lang="ru-RU" sz="1600" b="1" dirty="0"/>
              <a:t>«Найди эмоциональное состояние по пиктограмме</a:t>
            </a:r>
            <a:r>
              <a:rPr lang="ru-RU" sz="1600" b="1" dirty="0" smtClean="0"/>
              <a:t>».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429" y="3820294"/>
            <a:ext cx="10934164" cy="2026714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5962" r="11737" b="12300"/>
          <a:stretch/>
        </p:blipFill>
        <p:spPr>
          <a:xfrm rot="5400000">
            <a:off x="678988" y="3012277"/>
            <a:ext cx="2369053" cy="1616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5586" r="7934" b="10611"/>
          <a:stretch/>
        </p:blipFill>
        <p:spPr>
          <a:xfrm rot="5400000">
            <a:off x="2417810" y="3002429"/>
            <a:ext cx="2363584" cy="1609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9582" r="12504" b="17832"/>
          <a:stretch/>
        </p:blipFill>
        <p:spPr>
          <a:xfrm rot="5400000">
            <a:off x="4067633" y="3048900"/>
            <a:ext cx="2358852" cy="1532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19906" r="11737" b="13991"/>
          <a:stretch/>
        </p:blipFill>
        <p:spPr>
          <a:xfrm rot="5400000">
            <a:off x="5691763" y="3017919"/>
            <a:ext cx="2369053" cy="1573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22285" r="17043" b="19288"/>
          <a:stretch/>
        </p:blipFill>
        <p:spPr>
          <a:xfrm rot="5400000">
            <a:off x="7386777" y="2987350"/>
            <a:ext cx="2367551" cy="163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9530" r="10892" b="15681"/>
          <a:stretch/>
        </p:blipFill>
        <p:spPr>
          <a:xfrm rot="5400000">
            <a:off x="9068409" y="3004892"/>
            <a:ext cx="2369055" cy="15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656824"/>
            <a:ext cx="8158688" cy="9787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Вы </a:t>
            </a:r>
            <a:r>
              <a:rPr lang="ru-RU" sz="3200" b="1" dirty="0" smtClean="0"/>
              <a:t>помните, как следует вести себя в музее, на выставке?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06" y="1930318"/>
            <a:ext cx="2932895" cy="4140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62" y="1930318"/>
            <a:ext cx="5548320" cy="3944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6535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656824"/>
            <a:ext cx="8158688" cy="978794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портрет</a:t>
            </a:r>
            <a:br>
              <a:rPr lang="ru-RU" dirty="0" smtClean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3" y="2035493"/>
            <a:ext cx="4102848" cy="358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77" y="2035493"/>
            <a:ext cx="2890310" cy="358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3" y="2044954"/>
            <a:ext cx="2968808" cy="3602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0146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373487"/>
            <a:ext cx="8873544" cy="1866184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Портреты взрослых</a:t>
            </a:r>
            <a:br>
              <a:rPr lang="ru-RU" dirty="0" smtClean="0"/>
            </a:br>
            <a:r>
              <a:rPr lang="ru-RU" sz="1400" dirty="0" smtClean="0"/>
              <a:t> Свет мой, зеркальце, скажи                       Вот нахмурил царь  </a:t>
            </a:r>
            <a:br>
              <a:rPr lang="ru-RU" sz="1400" dirty="0" smtClean="0"/>
            </a:br>
            <a:r>
              <a:rPr lang="ru-RU" sz="1400" dirty="0" smtClean="0"/>
              <a:t>Да всю правду доложи:                       Брови черные,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Кто на свете всех милее,                  Словно ястреб взглянул с высоты небес.</a:t>
            </a:r>
            <a:br>
              <a:rPr lang="ru-RU" sz="1400" dirty="0" smtClean="0"/>
            </a:br>
            <a:r>
              <a:rPr lang="ru-RU" sz="1400" dirty="0" smtClean="0"/>
              <a:t>                                    Всех румяней и белее?                                                           М.Ю. Лермонтов                                               А.С. Пушкин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2376599"/>
            <a:ext cx="3124964" cy="3644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6918" r="5193" b="10265"/>
          <a:stretch/>
        </p:blipFill>
        <p:spPr>
          <a:xfrm>
            <a:off x="4803820" y="2376599"/>
            <a:ext cx="2899502" cy="3680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2280"/>
          <a:stretch/>
        </p:blipFill>
        <p:spPr>
          <a:xfrm>
            <a:off x="8404743" y="2511380"/>
            <a:ext cx="2470435" cy="3464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3131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65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Типы портретов</vt:lpstr>
      <vt:lpstr>Цели  и задачи</vt:lpstr>
      <vt:lpstr>              Подготовительная работа Ознакомление детей с некоторыми типами портретов, их особенностями, средствами выразительности.  Развитие у детей способности отмечать эмоциональное состояние сверстников, взрослых, «читать» по их лицам, позам, жестам.  Художественно-развивающая игра: «Найди эмоциональное состояние по пиктограмме».  </vt:lpstr>
      <vt:lpstr>Вы помните, как следует вести себя в музее, на выставке? </vt:lpstr>
      <vt:lpstr>Детский портрет  </vt:lpstr>
      <vt:lpstr>        Портреты взрослых  Свет мой, зеркальце, скажи                       Вот нахмурил царь   Да всю правду доложи:                       Брови черные,                                              Кто на свете всех милее,                  Словно ястреб взглянул с высоты небес.                                     Всех румяней и белее?                                                           М.Ю. Лермонтов                                               А.С. Пушкин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портретов</dc:title>
  <dc:creator>Acer1</dc:creator>
  <cp:lastModifiedBy>Ольга Николаевна</cp:lastModifiedBy>
  <cp:revision>27</cp:revision>
  <dcterms:created xsi:type="dcterms:W3CDTF">2013-06-09T08:30:44Z</dcterms:created>
  <dcterms:modified xsi:type="dcterms:W3CDTF">2013-06-10T14:13:45Z</dcterms:modified>
</cp:coreProperties>
</file>