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355F-2E06-48DE-934B-4851D275FF9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6898-2A0C-4BD4-B776-DBB1148D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5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D355F-2E06-48DE-934B-4851D275FF9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16898-2A0C-4BD4-B776-DBB1148D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39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1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5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6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6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5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8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9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2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64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</cp:revision>
  <dcterms:created xsi:type="dcterms:W3CDTF">2015-12-09T17:19:53Z</dcterms:created>
  <dcterms:modified xsi:type="dcterms:W3CDTF">2015-12-09T17:19:53Z</dcterms:modified>
</cp:coreProperties>
</file>