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6" r:id="rId2"/>
    <p:sldId id="258" r:id="rId3"/>
    <p:sldId id="277" r:id="rId4"/>
    <p:sldId id="257" r:id="rId5"/>
    <p:sldId id="260" r:id="rId6"/>
    <p:sldId id="265" r:id="rId7"/>
    <p:sldId id="266" r:id="rId8"/>
    <p:sldId id="267" r:id="rId9"/>
    <p:sldId id="261" r:id="rId10"/>
    <p:sldId id="268" r:id="rId11"/>
    <p:sldId id="259" r:id="rId12"/>
    <p:sldId id="262" r:id="rId13"/>
    <p:sldId id="270" r:id="rId14"/>
    <p:sldId id="271" r:id="rId15"/>
    <p:sldId id="272" r:id="rId16"/>
    <p:sldId id="273" r:id="rId17"/>
    <p:sldId id="274" r:id="rId18"/>
    <p:sldId id="275" r:id="rId19"/>
    <p:sldId id="264" r:id="rId20"/>
    <p:sldId id="26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968FC-D204-4E88-8610-A513CC49B511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27B3E-0D72-40C0-A6B4-5BD287BAD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27B3E-0D72-40C0-A6B4-5BD287BAD9E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404664"/>
            <a:ext cx="8748464" cy="5721499"/>
          </a:xfrm>
        </p:spPr>
        <p:txBody>
          <a:bodyPr>
            <a:normAutofit/>
          </a:bodyPr>
          <a:lstStyle/>
          <a:p>
            <a:pPr marL="0" lvl="0" indent="13335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4400" dirty="0" smtClean="0">
              <a:solidFill>
                <a:schemeClr val="bg1"/>
              </a:solidFill>
              <a:latin typeface="Helvetica Neue"/>
              <a:cs typeface="Arial" pitchFamily="34" charset="0"/>
            </a:endParaRPr>
          </a:p>
          <a:p>
            <a:pPr marL="0" lvl="0" indent="13335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4400" dirty="0" smtClean="0">
              <a:solidFill>
                <a:schemeClr val="bg1"/>
              </a:solidFill>
              <a:latin typeface="Helvetica Neue"/>
              <a:cs typeface="Arial" pitchFamily="34" charset="0"/>
            </a:endParaRPr>
          </a:p>
          <a:p>
            <a:pPr marL="0" lvl="0" indent="13335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b="1" dirty="0" smtClean="0">
                <a:solidFill>
                  <a:schemeClr val="bg1"/>
                </a:solidFill>
                <a:latin typeface="Helvetica Neue"/>
                <a:cs typeface="Arial" pitchFamily="34" charset="0"/>
              </a:rPr>
              <a:t>С каждым днем все холоднее,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0" indent="13335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b="1" dirty="0" smtClean="0">
                <a:solidFill>
                  <a:schemeClr val="bg1"/>
                </a:solidFill>
                <a:latin typeface="Helvetica Neue"/>
                <a:cs typeface="Arial" pitchFamily="34" charset="0"/>
              </a:rPr>
              <a:t>Греет солнце все слабее,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0" indent="13335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b="1" dirty="0" smtClean="0">
                <a:solidFill>
                  <a:schemeClr val="bg1"/>
                </a:solidFill>
                <a:latin typeface="Helvetica Neue"/>
                <a:cs typeface="Arial" pitchFamily="34" charset="0"/>
              </a:rPr>
              <a:t>Всюду снег, как бахрома, —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0" indent="13335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b="1" dirty="0" smtClean="0">
                <a:solidFill>
                  <a:schemeClr val="bg1"/>
                </a:solidFill>
                <a:latin typeface="Helvetica Neue"/>
                <a:cs typeface="Arial" pitchFamily="34" charset="0"/>
              </a:rPr>
              <a:t>Значит, к нам пришла... (зима)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anipedia.net/images/fondos-conej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24540"/>
            <a:ext cx="7416824" cy="593346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-324544" y="-242888"/>
            <a:ext cx="10009112" cy="136842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 приходу зимы у  зверей вырастает теплый подшерсток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.mos.ru/common/upload/news/news_big/05_01_11_snow_b.jpg.watermark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71996"/>
            <a:ext cx="5292080" cy="4513388"/>
          </a:xfrm>
          <a:prstGeom prst="rect">
            <a:avLst/>
          </a:prstGeom>
          <a:noFill/>
        </p:spPr>
      </p:pic>
      <p:pic>
        <p:nvPicPr>
          <p:cNvPr id="16388" name="Picture 4" descr="http://smartrentspb.ru/0_a35f_46cdc2e7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5760" y="0"/>
            <a:ext cx="5208240" cy="390618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686800" cy="171420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Люди чистят дороги от снега.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Работает снегоуборочная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 техника.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ds184.centerstart.ru/sites/ds184.centerstart.ru/files/0_89be0_a378ac56_xl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560840" cy="567063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2553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Люди подкармливают зимующих птиц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adraduga.kh.ua/assets/images/2015/10888793_329750377223335_520054910426069068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532440" cy="567051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52513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Зима – прекрасное время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для зимних игр и развлечений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s.inmagine.com/600wm/cultura/culs045/culs045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54"/>
            <a:ext cx="9144000" cy="6431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riepenski.com/bilder/skiverleih/rodeln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694"/>
            <a:ext cx="9144000" cy="6469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chool17-nov.ucoz.ru/kartinki/SDC10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16180" cy="6309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xn--l1aecedd.xn--p1ai/old_img_db/images/16841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676456" cy="5802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http://forums.pelicanparts.com/uploads14/2008_02_02snowballfight_912327289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http://forums.pelicanparts.com/uploads14/2008_02_02snowballfight_912327289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http://forums.pelicanparts.com/uploads14/2008_02_02snowballfight_912327289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6" name="AutoShape 8" descr="http://forums.pelicanparts.com/uploads14/2008_02_02snowballfight_912327289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8" name="AutoShape 10" descr="http://forums.pelicanparts.com/uploads14/2008_02_02snowballfight_912327289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9" name="Picture 11" descr="C:\Users\Ленчик\Desktop\2008_02_02snowballfight_91232728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263868"/>
            <a:ext cx="7776863" cy="6474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ditki.com.ua/wp-content/uploads/2015/01/snezhinka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04056"/>
            <a:ext cx="6353944" cy="635394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Назови как можно больше слов,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 в которых спряталось слово «снег»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.slidesharecdn.com/zima-140227090615-phpapp01/95/zima-1-638.jpg?cb=13934920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s00.infourok.ru/images/doc/179/205582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99"/>
            <a:ext cx="9144000" cy="51435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Придумай  рассказ о зиме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"/>
            <a:ext cx="4355976" cy="6669088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Назовите-ка ребятки,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Месяц в этой  - вот загадке,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Дни его всех дней короче,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Всех ночей длиннее ночи,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На поля и на луга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До весны легли снега.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Только месяц наш пройдет,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Мы встречаем Новый Год.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(Декабрь) 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572000" y="260648"/>
            <a:ext cx="4572000" cy="659735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Начинает календарь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Месяц с именем ...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(Январь)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Снег мешками валит с неба,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С дом стоят сугробы снега.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То бураны и метели 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На деревню налетели.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По ночам мороз силен,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Днём капели слышен звон.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День прибавился заметно,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Ну, так что за месяц это?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(Февраль)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900igr.net/datas/okruzhajuschij-mir/Zimnjaja-priroda/0005-005-Zimnie-mesjat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621069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newsinphoto.ru/wp-content/uploads/2012/02/FreezeEU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2"/>
            <a:ext cx="9144000" cy="609355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3968" y="836712"/>
            <a:ext cx="4860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На дорогу, поле, лес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Звёзды падали с небес.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Собирал я их, ребята,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Целый день большой лопатой.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(Снегопад.)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ic.zalik.org.ua/interesnoe/182/1821270_a7427a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7"/>
            <a:ext cx="9126938" cy="5544615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648200" y="549275"/>
            <a:ext cx="4495800" cy="63087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solidFill>
                  <a:schemeClr val="bg1"/>
                </a:solidFill>
              </a:rPr>
              <a:t>Кружит снег она вдоль улиц,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    Словно перья белых куриц.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    Зимушки-зимы подруга,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    Северная гостья... (вьюга)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zhaba.ru/storage-10667/images-2952/d8b5d291308dba8b044de28fc60a0247_102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60648"/>
            <a:ext cx="9173423" cy="61206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44008" y="188640"/>
            <a:ext cx="4680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Ох, сегодня очень скользко!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Поскользнулся бедный Колька!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И барахтался на льду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У девчонок на виду.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Чтоб никто не падал с ног,</a:t>
            </a:r>
          </a:p>
          <a:p>
            <a:r>
              <a:rPr lang="ru-RU" sz="2400" b="1" dirty="0" err="1" smtClean="0">
                <a:solidFill>
                  <a:schemeClr val="bg1"/>
                </a:solidFill>
              </a:rPr>
              <a:t>Сыпят</a:t>
            </a:r>
            <a:r>
              <a:rPr lang="ru-RU" sz="2400" b="1" dirty="0" smtClean="0">
                <a:solidFill>
                  <a:schemeClr val="bg1"/>
                </a:solidFill>
              </a:rPr>
              <a:t> дворники песок. (Гололед)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12raduga.ucoz.ru/kartinki/snezhki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956376" cy="541888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Зимой люди одевают теплую одежду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babyla.ru/uploads/_pages/42/bi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1616" cy="506706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Назови зимующих птиц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136</Words>
  <Application>Microsoft Office PowerPoint</Application>
  <PresentationFormat>Экран (4:3)</PresentationFormat>
  <Paragraphs>32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Зимой люди одевают теплую одежду</vt:lpstr>
      <vt:lpstr>Назови зимующих птиц</vt:lpstr>
      <vt:lpstr>К приходу зимы у  зверей вырастает теплый подшерсток</vt:lpstr>
      <vt:lpstr>Люди чистят дороги от снега. Работает снегоуборочная  техника.</vt:lpstr>
      <vt:lpstr>Люди подкармливают зимующих птиц</vt:lpstr>
      <vt:lpstr>Зима – прекрасное время  для зимних игр и развлечений</vt:lpstr>
      <vt:lpstr>Слайд 14</vt:lpstr>
      <vt:lpstr>Слайд 15</vt:lpstr>
      <vt:lpstr>Слайд 16</vt:lpstr>
      <vt:lpstr>Слайд 17</vt:lpstr>
      <vt:lpstr>Слайд 18</vt:lpstr>
      <vt:lpstr>Назови как можно больше слов,  в которых спряталось слово «снег»</vt:lpstr>
      <vt:lpstr>Придумай  рассказ о зиме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Ленчик</dc:creator>
  <cp:lastModifiedBy>Windows User</cp:lastModifiedBy>
  <cp:revision>15</cp:revision>
  <dcterms:created xsi:type="dcterms:W3CDTF">2015-11-29T18:56:35Z</dcterms:created>
  <dcterms:modified xsi:type="dcterms:W3CDTF">2015-12-08T17:52:35Z</dcterms:modified>
</cp:coreProperties>
</file>