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3" r:id="rId4"/>
    <p:sldId id="264" r:id="rId5"/>
    <p:sldId id="265" r:id="rId6"/>
    <p:sldId id="266" r:id="rId7"/>
    <p:sldId id="267" r:id="rId8"/>
    <p:sldId id="268" r:id="rId9"/>
    <p:sldId id="26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B7319-8752-43DC-9251-6FF6EC4E550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63" r:id="rId4"/>
    <p:sldLayoutId id="2147483650" r:id="rId5"/>
    <p:sldLayoutId id="2147483661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908720"/>
            <a:ext cx="547260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200" b="1" kern="1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Энциклопедия для </a:t>
            </a:r>
            <a:r>
              <a:rPr lang="ru-RU" sz="3200" b="1" kern="1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endParaRPr lang="ru-RU" sz="3200" b="1" kern="18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0132" y="2060848"/>
            <a:ext cx="2880320" cy="12222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6600" b="1" kern="1800" dirty="0">
                <a:solidFill>
                  <a:srgbClr val="00B050"/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«Грибы»</a:t>
            </a:r>
            <a:endParaRPr lang="ru-RU" sz="5400" dirty="0">
              <a:solidFill>
                <a:srgbClr val="00B050"/>
              </a:solidFill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66120" y="4077072"/>
            <a:ext cx="4572000" cy="10620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i="1" dirty="0">
                <a:solidFill>
                  <a:srgbClr val="FF0000"/>
                </a:solidFill>
                <a:cs typeface="Times New Roman" panose="02020603050405020304" pitchFamily="18" charset="0"/>
              </a:rPr>
              <a:t>Составила  воспитатель группы компенсирующей направленности 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i="1" dirty="0">
                <a:solidFill>
                  <a:srgbClr val="FF0000"/>
                </a:solidFill>
                <a:cs typeface="Times New Roman" panose="02020603050405020304" pitchFamily="18" charset="0"/>
              </a:rPr>
              <a:t>Стасенко Ирина Владимировна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7544" y="390016"/>
            <a:ext cx="324036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Боровик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anose="03010101010201010101" pitchFamily="66" charset="0"/>
            </a:endParaRPr>
          </a:p>
        </p:txBody>
      </p:sp>
      <p:pic>
        <p:nvPicPr>
          <p:cNvPr id="2049" name="Рисунок 2" descr="Лучик света - энциклопедия для детей: грибы. Борови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637059"/>
            <a:ext cx="3600400" cy="2219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 rot="10800000" flipV="1">
            <a:off x="467544" y="897847"/>
            <a:ext cx="7992888" cy="273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       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        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Боровик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или белый гриб - наиболее ценный из всех съедобных грибов. Растёт он в лиственных, смешанных и хвойных лесах. 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      Шляпка гриба от 5 до 20 см в диаметре, беловатой, коричневой или буроватой окраски. Трубчатый нижний слой шляпки белый или желтоватый. На ножке светлый сетчатый рисунок. Мякоть гриба белая, на срезе не изменяется.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      Кто из нас не любит покушать жареную картошечку с ароматными грибочками? Ой, как вкусно! На зиму боровики сушат или маринуют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611560" y="332656"/>
            <a:ext cx="7128792" cy="5040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5384" y="326785"/>
            <a:ext cx="266432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Дождевик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anose="03010101010201010101" pitchFamily="66" charset="0"/>
            </a:endParaRPr>
          </a:p>
        </p:txBody>
      </p:sp>
      <p:pic>
        <p:nvPicPr>
          <p:cNvPr id="4097" name="Рисунок 3" descr="Луичк света - энциклопедия для детей: грибы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429000"/>
            <a:ext cx="3592413" cy="2360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 rot="10800000" flipV="1">
            <a:off x="323528" y="609930"/>
            <a:ext cx="8136904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         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Дождевик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, головач,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пороховик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, волчий табак, заячья картошка растет в лесах, на лугах и в степях. Это гриб шаровидной или грушевидной формы. Достигает достаточно крупных размеров. Сначала белый, затем желтеющий, под конец грязно-коричневый. 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          Мякоть дождевика вкусна и питательна. По содержанию белка даже превосходит белые грибы и шампиньоны. В пищу годятся только молодые грибы, и только в вареном или жаренном виде. 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          Это интересно. Грибы дождевики выбрасывают облака спор, уносимые на большие расстояния. Гигантский дождевик диаметром 30 см создает 7 000 000 000 000 спор. Если все эти споры примутся и станут взрослыми грибами, то несколько тысяч раз обовьются кольцом вокруг земного шара.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</a:b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85800" y="266747"/>
            <a:ext cx="4086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Лисичка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anose="03010101010201010101" pitchFamily="66" charset="0"/>
            </a:endParaRPr>
          </a:p>
        </p:txBody>
      </p:sp>
      <p:pic>
        <p:nvPicPr>
          <p:cNvPr id="5121" name="Рисунок 4" descr="Лучик света - энциклопедия для детей: грибы. Лисич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501008"/>
            <a:ext cx="3857926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 rot="10800000" flipV="1">
            <a:off x="323528" y="415579"/>
            <a:ext cx="8172400" cy="390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         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          Лисички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- одни из наиболее известных съедобных грибов. В России их можно встретить в хвойных и смешанных лесах, в местах с малоразвитым травяным покровом. Они отличаются от других грибов тем, что растут они очень медленно. 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          Лисички - это грибы яично-желтого цвета, высотой до 12 см. Диаметр их шляпок достегает 10 см. 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          Лисички употребляются в приготовленном и консервированном виде. Кроме приятного вкуса, они содержат большое количество витамина В1 и микроэлементы цинка и меди.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</a:b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81738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319507"/>
            <a:ext cx="518457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Моховик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anose="03010101010201010101" pitchFamily="66" charset="0"/>
            </a:endParaRPr>
          </a:p>
        </p:txBody>
      </p:sp>
      <p:pic>
        <p:nvPicPr>
          <p:cNvPr id="6148" name="Рисунок 5" descr="Лучик света - энциклопедия для детей: грибы. Мохови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933056"/>
            <a:ext cx="345638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39088" y="-260095"/>
            <a:ext cx="8064896" cy="5201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          Моховик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- съедобный гриб, нередко встречающийся в хвойных и лиственных лесах.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          Шляпка этого гриба коричнево-оливковая, растрескавшаяся, сначала слизистая, потом сухая, бархатистая, размером 6-10 см в диаметре. Но находили экземпляры со шляпкой до 20 см. Шляпка с возрастом изменяется от выпуклой до почти плоской. Трубчатый слой серо-желтый. Со временем становится зеленовато-желтым. Ножка желтоватая, реже красноватая, без кольца. Мякоть довольно плотная, светло-желтая, на разломе слабо синеет. 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</a:b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7518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4" y="1124744"/>
            <a:ext cx="77048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Мухомор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красивый, но очень ядовитый гриб! Растёт в берёзовых и смешанных лесах. 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         Шляпка у него сначала шаровидная, затем почти плоская ярко-красная, оранжево-красная, серо-коричневая или желтоватая со множеством белых или желтоватых бородавок. Мякоть белая. Ножка также белая, с воротничком длиной до 20 см. Но как бы не был красив и привлекателен этот гриб, его ни в коем случае нельзя употреблять в пищу! Будьте осторожны! </a:t>
            </a:r>
            <a:endParaRPr lang="ru-RU" sz="3200" dirty="0"/>
          </a:p>
        </p:txBody>
      </p:sp>
      <p:pic>
        <p:nvPicPr>
          <p:cNvPr id="7" name="Рисунок 6" descr="Лучик света - энциклопедия для детей: грибы. Мухомор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3679289"/>
            <a:ext cx="3600400" cy="2401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899592" y="356487"/>
            <a:ext cx="1992853" cy="7771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>
                <a:solidFill>
                  <a:srgbClr val="FF0000"/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Мухомор</a:t>
            </a:r>
            <a:endParaRPr lang="ru-RU" sz="2400" dirty="0">
              <a:solidFill>
                <a:srgbClr val="FF0000"/>
              </a:solidFill>
              <a:effectLst/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660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980728"/>
            <a:ext cx="799288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        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Опенок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паразит многих хвойных и лиственных деревьев, наносит огромный ущерб лесу. Грибница его развивается под корой пней и деревьев до трех метров в высоту. Растет большими семейками, обычно осенью.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         Шляпка опенка желтовато-коричневая, у молодого выпуклая, потом плоская, 5-10 см, с бугорком посредине и бурыми мелкими прижатыми чешуйками. Ножка тонкая,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буровато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-желтая,  длиной 6-20 см, в верхней части имеется кольцо.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          Опенок - съедобный гриб. Он очень вкусный и ароматный в приготовленных блюдах.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3200" dirty="0"/>
          </a:p>
        </p:txBody>
      </p:sp>
      <p:pic>
        <p:nvPicPr>
          <p:cNvPr id="4" name="Рисунок 3" descr="Лучик света - энциклопедия для детей: грибы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91854" y="3861048"/>
            <a:ext cx="3484401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043608" y="203592"/>
            <a:ext cx="1569660" cy="7771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>
                <a:solidFill>
                  <a:srgbClr val="FF0000"/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Опёнок</a:t>
            </a:r>
            <a:endParaRPr lang="ru-RU" sz="2400" dirty="0">
              <a:solidFill>
                <a:srgbClr val="FF0000"/>
              </a:solidFill>
              <a:effectLst/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869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Лучик света - энциклопедия для детей: грибы. Подосиновик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3429000"/>
            <a:ext cx="3888432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95536" y="1052736"/>
            <a:ext cx="777686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Подосиновик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один из самых любимых грибниками гриб. Растёт он в лиственных и смешанных лесах, особенно в молодых осинниках. Встречается большими группами. 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         Шляпка подосиновика диаметром до 25 см, окраска её сверху красная, оранжевая или коричневая, иногда белая. Снизу шляпка светлая мелкопористая. Мякоть белая, на срезе чернеет. 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         Подосиновик очень вкусный гриб. Употребляют его варёным, сушёным или маринованным.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284479"/>
            <a:ext cx="2650084" cy="7771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>
                <a:solidFill>
                  <a:srgbClr val="FF0000"/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Подосиновик</a:t>
            </a:r>
            <a:endParaRPr lang="ru-RU" sz="2400" dirty="0">
              <a:solidFill>
                <a:srgbClr val="FF0000"/>
              </a:solidFill>
              <a:effectLst/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721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980728"/>
            <a:ext cx="8136904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Сыроежки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встречаются в хвойных и лиственных лесах весь грибной сезон. Грибники их не любят собирать, потому что они очень нежные и ломкие, и порой, пока их донесёшь до дома, остаются одни крошки. Но, несмотря на это, сыроежки очень вкусные. 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 Эти грибы имеют разноцветные шляпки: розовые, жёлтые, красные, коричневые, зеленоватые и синие - диаметром 5-10 см, на нижней стороне которых имеются белые или желтоватые пластинки. Ножка ровная, белого цвета.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Употребляются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сыроежки в варёном, жареном или солёном виде.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212471"/>
            <a:ext cx="2149948" cy="7771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000" b="1" dirty="0">
                <a:solidFill>
                  <a:srgbClr val="FF0000"/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Сыроежка</a:t>
            </a:r>
            <a:endParaRPr lang="ru-RU" sz="2400" dirty="0">
              <a:solidFill>
                <a:srgbClr val="FF0000"/>
              </a:solidFill>
              <a:effectLst/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Лучик света - энциклопедия для детей: грибы. Сыроежк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3910681"/>
            <a:ext cx="3600400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323100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00000"/>
      </a:hlink>
      <a:folHlink>
        <a:srgbClr val="D99694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112</Words>
  <Application>Microsoft Office PowerPoint</Application>
  <PresentationFormat>Экран (4:3)</PresentationFormat>
  <Paragraphs>27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Monotype Corsiva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Елена</dc:creator>
  <cp:lastModifiedBy>Евгений</cp:lastModifiedBy>
  <cp:revision>17</cp:revision>
  <dcterms:created xsi:type="dcterms:W3CDTF">2013-07-29T17:42:42Z</dcterms:created>
  <dcterms:modified xsi:type="dcterms:W3CDTF">2015-12-07T17:29:30Z</dcterms:modified>
</cp:coreProperties>
</file>