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2" r:id="rId5"/>
    <p:sldId id="259" r:id="rId6"/>
    <p:sldId id="261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8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857232"/>
            <a:ext cx="5619807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Исследовательская работа </a:t>
            </a:r>
          </a:p>
          <a:p>
            <a:pPr algn="ctr"/>
            <a:endParaRPr lang="ru-RU" sz="2400" b="1" cap="none" spc="50" dirty="0" smtClean="0">
              <a:ln w="11430">
                <a:noFill/>
              </a:ln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spc="50" dirty="0" smtClean="0">
                <a:ln w="11430">
                  <a:solidFill>
                    <a:srgbClr val="FF0000"/>
                  </a:solidFill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«Её величество – 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FF0000"/>
                  </a:solidFill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бумажная салфетка»</a:t>
            </a:r>
            <a:endParaRPr lang="ru-RU" sz="4400" b="1" cap="none" spc="50" dirty="0">
              <a:ln w="11430">
                <a:solidFill>
                  <a:srgbClr val="FF0000"/>
                </a:solidFill>
              </a:ln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3500438"/>
            <a:ext cx="597176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50" dirty="0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Руководитель проекта: </a:t>
            </a:r>
            <a:r>
              <a:rPr lang="ru-RU" b="1" spc="50" dirty="0" err="1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Ончукова</a:t>
            </a:r>
            <a:r>
              <a:rPr lang="ru-RU" b="1" spc="50" dirty="0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Лилия </a:t>
            </a:r>
            <a:r>
              <a:rPr lang="ru-RU" b="1" spc="50" dirty="0" err="1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Рафиковна</a:t>
            </a:r>
            <a:endParaRPr lang="ru-RU" b="1" spc="50" dirty="0" smtClean="0">
              <a:ln w="11430">
                <a:noFill/>
              </a:ln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pc="50" dirty="0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воспитатель по ручному труду </a:t>
            </a:r>
          </a:p>
          <a:p>
            <a:r>
              <a:rPr lang="en-US" b="1" spc="50" dirty="0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spc="50" dirty="0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квалификационной категории</a:t>
            </a:r>
          </a:p>
          <a:p>
            <a:endParaRPr lang="ru-RU" b="1" spc="50" dirty="0" smtClean="0">
              <a:ln w="11430">
                <a:noFill/>
              </a:ln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pc="50" dirty="0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Воспитанник: Иванов Максим Васильевич, </a:t>
            </a:r>
          </a:p>
          <a:p>
            <a:r>
              <a:rPr lang="ru-RU" b="1" spc="50" dirty="0" smtClean="0">
                <a:ln w="11430">
                  <a:noFill/>
                </a:ln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подготовительная к школе группа №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28667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</a:t>
            </a:r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</a:t>
            </a:r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</a:t>
            </a:r>
            <a:r>
              <a:rPr lang="ru-RU" sz="72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</a:t>
            </a: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7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2" descr="F:\фото из опыта\WP_20151201_09_26_25_Smar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8" y="3214686"/>
            <a:ext cx="2357454" cy="2899429"/>
          </a:xfrm>
          <a:prstGeom prst="ellipse">
            <a:avLst/>
          </a:prstGeom>
          <a:ln w="57150" cap="rnd">
            <a:solidFill>
              <a:srgbClr val="CC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Актуальность выбранной темы: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бумажные салфетки- предметы личной гигиены, поэтому потребность в них не исчезнет никогда.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выяснение достоинств бумажных салфеток, правил пользования ими, изучение способов использования салфеток для развития творчества.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Задачи исследования: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Теоретические: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изучить историю слова «салфетка», историю появления салфеток; познакомиться со способами получения салфеток на современном производстве; узнать достоинства бумажных салфеток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Практические: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познакомить с правилами этикета при пользовании бумажными салфетками, освоить некоторые приемы складывания салфеток для украшения стола. Показать применение использованных салфеток </a:t>
            </a:r>
            <a:endParaRPr lang="tt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hayat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857628"/>
            <a:ext cx="4000528" cy="2643206"/>
          </a:xfrm>
          <a:prstGeom prst="round2DiagRect">
            <a:avLst/>
          </a:prstGeom>
          <a:noFill/>
          <a:ln w="38100">
            <a:solidFill>
              <a:srgbClr val="CC0066"/>
            </a:solidFill>
          </a:ln>
        </p:spPr>
      </p:pic>
      <p:pic>
        <p:nvPicPr>
          <p:cNvPr id="2051" name="Picture 3" descr="G:\13111210044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714356"/>
            <a:ext cx="4009367" cy="2857520"/>
          </a:xfrm>
          <a:prstGeom prst="round2DiagRect">
            <a:avLst/>
          </a:prstGeom>
          <a:noFill/>
          <a:ln w="38100">
            <a:solidFill>
              <a:srgbClr val="CC0066"/>
            </a:solidFill>
          </a:ln>
        </p:spPr>
      </p:pic>
      <p:pic>
        <p:nvPicPr>
          <p:cNvPr id="2053" name="Picture 5" descr="G:\catalog19_0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0"/>
            <a:ext cx="4500594" cy="4500594"/>
          </a:xfrm>
          <a:prstGeom prst="rect">
            <a:avLst/>
          </a:prstGeom>
          <a:noFill/>
        </p:spPr>
      </p:pic>
      <p:pic>
        <p:nvPicPr>
          <p:cNvPr id="2054" name="Picture 6" descr="F:\салфетка\i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4071942"/>
            <a:ext cx="3247013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фото из опыта\WP_20151201_0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080" b="7160"/>
          <a:stretch>
            <a:fillRect/>
          </a:stretch>
        </p:blipFill>
        <p:spPr bwMode="auto">
          <a:xfrm>
            <a:off x="4643438" y="2285992"/>
            <a:ext cx="3071834" cy="4296840"/>
          </a:xfrm>
          <a:prstGeom prst="round2DiagRect">
            <a:avLst/>
          </a:prstGeom>
          <a:noFill/>
          <a:ln w="57150">
            <a:solidFill>
              <a:srgbClr val="CC0066"/>
            </a:solidFill>
          </a:ln>
        </p:spPr>
      </p:pic>
      <p:pic>
        <p:nvPicPr>
          <p:cNvPr id="4099" name="Picture 3" descr="F:\фото из опыта\WP_20151201_00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546" b="9307"/>
          <a:stretch>
            <a:fillRect/>
          </a:stretch>
        </p:blipFill>
        <p:spPr bwMode="auto">
          <a:xfrm>
            <a:off x="2786050" y="3929041"/>
            <a:ext cx="2071702" cy="2928959"/>
          </a:xfrm>
          <a:prstGeom prst="ellipse">
            <a:avLst/>
          </a:prstGeom>
          <a:noFill/>
          <a:ln w="57150">
            <a:solidFill>
              <a:srgbClr val="CC0066"/>
            </a:solidFill>
          </a:ln>
        </p:spPr>
      </p:pic>
      <p:pic>
        <p:nvPicPr>
          <p:cNvPr id="4100" name="Picture 4" descr="F:\фото из опыта\WP_20151201_00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72298" y="539052"/>
            <a:ext cx="2071702" cy="2578003"/>
          </a:xfrm>
          <a:prstGeom prst="ellipse">
            <a:avLst/>
          </a:prstGeom>
          <a:noFill/>
          <a:ln w="57150">
            <a:solidFill>
              <a:srgbClr val="CC0066"/>
            </a:solidFill>
          </a:ln>
        </p:spPr>
      </p:pic>
      <p:pic>
        <p:nvPicPr>
          <p:cNvPr id="4101" name="Picture 5" descr="F:\фото из опыта\WP_20151201_006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643050"/>
            <a:ext cx="2638876" cy="3786214"/>
          </a:xfrm>
          <a:prstGeom prst="round2DiagRect">
            <a:avLst/>
          </a:prstGeom>
          <a:noFill/>
          <a:ln w="57150">
            <a:solidFill>
              <a:srgbClr val="CC0066"/>
            </a:solidFill>
          </a:ln>
        </p:spPr>
      </p:pic>
      <p:sp>
        <p:nvSpPr>
          <p:cNvPr id="28" name="Прямоугольник 27"/>
          <p:cNvSpPr/>
          <p:nvPr/>
        </p:nvSpPr>
        <p:spPr>
          <a:xfrm>
            <a:off x="1071538" y="500042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Элемент сервировки стола</a:t>
            </a:r>
            <a:endParaRPr lang="tt-RU" sz="3200" dirty="0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3306" y="1357298"/>
            <a:ext cx="1785950" cy="2138501"/>
          </a:xfrm>
          <a:prstGeom prst="rect">
            <a:avLst/>
          </a:prstGeom>
          <a:noFill/>
          <a:ln w="57150">
            <a:solidFill>
              <a:srgbClr val="CC006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фото из опыта\WP_20151201_09_24_33_Smar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556"/>
          <a:stretch>
            <a:fillRect/>
          </a:stretch>
        </p:blipFill>
        <p:spPr bwMode="auto">
          <a:xfrm>
            <a:off x="6357949" y="928670"/>
            <a:ext cx="2188963" cy="3286148"/>
          </a:xfrm>
          <a:prstGeom prst="round2DiagRect">
            <a:avLst/>
          </a:prstGeom>
          <a:noFill/>
          <a:ln w="38100">
            <a:solidFill>
              <a:srgbClr val="CC0066"/>
            </a:solidFill>
          </a:ln>
        </p:spPr>
      </p:pic>
      <p:pic>
        <p:nvPicPr>
          <p:cNvPr id="1030" name="Picture 6" descr="F:\фото из опыта\WP_20151201_09_24_41_Smar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555"/>
          <a:stretch>
            <a:fillRect/>
          </a:stretch>
        </p:blipFill>
        <p:spPr bwMode="auto">
          <a:xfrm>
            <a:off x="3428992" y="3143248"/>
            <a:ext cx="2214578" cy="3324626"/>
          </a:xfrm>
          <a:prstGeom prst="round2DiagRect">
            <a:avLst/>
          </a:prstGeom>
          <a:noFill/>
          <a:ln w="38100">
            <a:solidFill>
              <a:srgbClr val="CC0066"/>
            </a:solidFill>
          </a:ln>
        </p:spPr>
      </p:pic>
      <p:pic>
        <p:nvPicPr>
          <p:cNvPr id="1031" name="Picture 7" descr="F:\фото из опыта\WP_20151201_09_24_52_Smart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857232"/>
            <a:ext cx="2286016" cy="3230239"/>
          </a:xfrm>
          <a:prstGeom prst="round2DiagRect">
            <a:avLst/>
          </a:prstGeom>
          <a:noFill/>
          <a:ln w="38100">
            <a:solidFill>
              <a:srgbClr val="CC0066"/>
            </a:solidFill>
          </a:ln>
        </p:spPr>
      </p:pic>
      <p:pic>
        <p:nvPicPr>
          <p:cNvPr id="1034" name="Picture 10" descr="F:\салфетка\i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5" y="357166"/>
            <a:ext cx="2674037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F:\фото из опыта\WP_20151201_09_17_28_Smar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3786190"/>
            <a:ext cx="1928826" cy="2500330"/>
          </a:xfrm>
          <a:prstGeom prst="ellipse">
            <a:avLst/>
          </a:prstGeom>
          <a:noFill/>
          <a:ln w="38100">
            <a:solidFill>
              <a:srgbClr val="CC0066"/>
            </a:solidFill>
          </a:ln>
        </p:spPr>
      </p:pic>
      <p:pic>
        <p:nvPicPr>
          <p:cNvPr id="3082" name="Picture 10" descr="F:\фото из опыта\WP_20151201_09_19_22_Smar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428604"/>
            <a:ext cx="2000264" cy="2428892"/>
          </a:xfrm>
          <a:prstGeom prst="ellipse">
            <a:avLst/>
          </a:prstGeom>
          <a:noFill/>
          <a:ln w="38100">
            <a:solidFill>
              <a:srgbClr val="CC0066"/>
            </a:solidFill>
          </a:ln>
        </p:spPr>
      </p:pic>
      <p:pic>
        <p:nvPicPr>
          <p:cNvPr id="3084" name="Picture 12" descr="F:\фото из опыта\WP_20151201_09_20_14_Smart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214818"/>
            <a:ext cx="1928826" cy="2428892"/>
          </a:xfrm>
          <a:prstGeom prst="ellipse">
            <a:avLst/>
          </a:prstGeom>
          <a:noFill/>
          <a:ln w="38100">
            <a:solidFill>
              <a:srgbClr val="CC0066"/>
            </a:solidFill>
          </a:ln>
        </p:spPr>
      </p:pic>
      <p:pic>
        <p:nvPicPr>
          <p:cNvPr id="3085" name="Picture 13" descr="F:\фото из опыта\WP_20151201_09_20_55_Smart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571480"/>
            <a:ext cx="1946672" cy="3460750"/>
          </a:xfrm>
          <a:prstGeom prst="round2Diag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3087" name="Picture 15" descr="F:\фото из опыта\WP_20151201_09_22_27_Smart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357166"/>
            <a:ext cx="2049378" cy="3643338"/>
          </a:xfrm>
          <a:prstGeom prst="round2Diag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3091" name="Picture 19" descr="F:\фото из опыта\WP_20151201_09_23_32_Smart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68" y="2643182"/>
            <a:ext cx="1928826" cy="3429024"/>
          </a:xfrm>
          <a:prstGeom prst="round2Diag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031"/>
          <a:stretch>
            <a:fillRect/>
          </a:stretch>
        </p:blipFill>
        <p:spPr bwMode="auto">
          <a:xfrm>
            <a:off x="2143108" y="2428868"/>
            <a:ext cx="2500330" cy="3778219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CC0066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167"/>
          <a:stretch>
            <a:fillRect/>
          </a:stretch>
        </p:blipFill>
        <p:spPr bwMode="auto">
          <a:xfrm>
            <a:off x="4643438" y="428604"/>
            <a:ext cx="2143108" cy="3265553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CC0066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847" b="20818"/>
          <a:stretch>
            <a:fillRect/>
          </a:stretch>
        </p:blipFill>
        <p:spPr bwMode="auto">
          <a:xfrm>
            <a:off x="285720" y="571480"/>
            <a:ext cx="2435947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CC0066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305" b="5078"/>
          <a:stretch>
            <a:fillRect/>
          </a:stretch>
        </p:blipFill>
        <p:spPr bwMode="auto">
          <a:xfrm>
            <a:off x="6500826" y="3000372"/>
            <a:ext cx="2286016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CC0066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428736"/>
            <a:ext cx="2714612" cy="4825977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CC0066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929322" y="1428736"/>
            <a:ext cx="2718210" cy="4832374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CC0066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1500174"/>
            <a:ext cx="2732503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CC0066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F:\фото из опыта\WP_20151203_15_15_35_Smar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11360">
            <a:off x="5628841" y="1544184"/>
            <a:ext cx="2584483" cy="45946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CC0066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2" name="Picture 4" descr="F:\фото из опыта\WP_20151203_15_15_18_Smar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65553">
            <a:off x="1748311" y="1665133"/>
            <a:ext cx="2500330" cy="44450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CC0066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132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ds90</cp:lastModifiedBy>
  <cp:revision>21</cp:revision>
  <dcterms:modified xsi:type="dcterms:W3CDTF">2015-12-11T08:25:27Z</dcterms:modified>
</cp:coreProperties>
</file>