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9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6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3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0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5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1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3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2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7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0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AF24-B30F-4E8A-AAA4-569D9ABA2DA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C631-3595-472C-8412-240C4B9E4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8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7/94/471/94471822_4216969_1513903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55" y="476371"/>
            <a:ext cx="5846681" cy="58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1411" y="60593"/>
            <a:ext cx="5686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Презентация для детей дошкольного возраста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6165304"/>
            <a:ext cx="4436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ГБДОУ № 32 </a:t>
            </a:r>
            <a:r>
              <a:rPr lang="ru-RU" sz="1600" dirty="0" err="1" smtClean="0"/>
              <a:t>Колпинский</a:t>
            </a:r>
            <a:r>
              <a:rPr lang="ru-RU" sz="1600" dirty="0" smtClean="0"/>
              <a:t> район Санкт-Петербург</a:t>
            </a:r>
          </a:p>
          <a:p>
            <a:r>
              <a:rPr lang="ru-RU" sz="1600" dirty="0" smtClean="0"/>
              <a:t>Воспитатели: Соловьёва Е.Н., Флорова М.Е.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24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Деревянных два коня</a:t>
            </a:r>
          </a:p>
          <a:p>
            <a:r>
              <a:rPr lang="ru-RU" sz="2000" b="1" dirty="0"/>
              <a:t>Вниз с горы несут меня.</a:t>
            </a:r>
          </a:p>
          <a:p>
            <a:r>
              <a:rPr lang="ru-RU" sz="2000" b="1" dirty="0"/>
              <a:t>Я в руках держу две палки,</a:t>
            </a:r>
          </a:p>
          <a:p>
            <a:r>
              <a:rPr lang="ru-RU" sz="2000" b="1" dirty="0"/>
              <a:t>Но не бью коней, их жалко.</a:t>
            </a:r>
          </a:p>
          <a:p>
            <a:r>
              <a:rPr lang="ru-RU" sz="2000" b="1" dirty="0"/>
              <a:t>А для ускоренья бега</a:t>
            </a:r>
          </a:p>
          <a:p>
            <a:r>
              <a:rPr lang="ru-RU" sz="2000" b="1" dirty="0"/>
              <a:t>Палками касаюсь снега.</a:t>
            </a:r>
          </a:p>
        </p:txBody>
      </p:sp>
      <p:pic>
        <p:nvPicPr>
          <p:cNvPr id="3074" name="Picture 2" descr="https://pp.vk.me/c412422/v412422298/9a00/UU2xPVff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36798"/>
            <a:ext cx="4857278" cy="48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Металлических два братца,</a:t>
            </a:r>
          </a:p>
          <a:p>
            <a:r>
              <a:rPr lang="ru-RU" sz="2000" b="1" dirty="0"/>
              <a:t>Как с ботинками срослись,</a:t>
            </a:r>
          </a:p>
          <a:p>
            <a:r>
              <a:rPr lang="ru-RU" sz="2000" b="1" dirty="0"/>
              <a:t>Захотели покататься,</a:t>
            </a:r>
          </a:p>
          <a:p>
            <a:r>
              <a:rPr lang="ru-RU" sz="2000" b="1" dirty="0"/>
              <a:t>Топ! — на лёд и понеслись.</a:t>
            </a:r>
          </a:p>
          <a:p>
            <a:r>
              <a:rPr lang="ru-RU" sz="2000" b="1" dirty="0"/>
              <a:t>Ай, да братья, ай, легки! Братьев как зовут? </a:t>
            </a:r>
          </a:p>
        </p:txBody>
      </p:sp>
      <p:pic>
        <p:nvPicPr>
          <p:cNvPr id="4098" name="Picture 2" descr="http://www.planetaskazok.ru/images/stories/oseeva/sinie_listya/img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844824"/>
            <a:ext cx="50958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Я катаюсь на нем</a:t>
            </a:r>
          </a:p>
          <a:p>
            <a:r>
              <a:rPr lang="ru-RU" sz="2000" b="1" dirty="0"/>
              <a:t>До вечерней поры,</a:t>
            </a:r>
          </a:p>
          <a:p>
            <a:r>
              <a:rPr lang="ru-RU" sz="2000" b="1" dirty="0"/>
              <a:t>Но ленивый мой конь</a:t>
            </a:r>
          </a:p>
          <a:p>
            <a:r>
              <a:rPr lang="ru-RU" sz="2000" b="1" dirty="0"/>
              <a:t>Возит только с горы,</a:t>
            </a:r>
          </a:p>
          <a:p>
            <a:r>
              <a:rPr lang="ru-RU" sz="2000" b="1" dirty="0"/>
              <a:t>А на горку всегда</a:t>
            </a:r>
          </a:p>
          <a:p>
            <a:r>
              <a:rPr lang="ru-RU" sz="2000" b="1" dirty="0"/>
              <a:t>Сам пешком я хожу</a:t>
            </a:r>
          </a:p>
          <a:p>
            <a:r>
              <a:rPr lang="ru-RU" sz="2000" b="1" dirty="0"/>
              <a:t>И коня своего</a:t>
            </a:r>
          </a:p>
          <a:p>
            <a:r>
              <a:rPr lang="ru-RU" sz="2000" b="1" dirty="0"/>
              <a:t>За веревку вожу.</a:t>
            </a:r>
          </a:p>
        </p:txBody>
      </p:sp>
      <p:pic>
        <p:nvPicPr>
          <p:cNvPr id="2050" name="Picture 2" descr="http://3.bp.blogspot.com/-AYs3WvjOtHE/Txfx1Oe9_HI/AAAAAAAAAuQ/N_1SM2Egml0/s1600/s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99162"/>
            <a:ext cx="5715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Во дворе с утра игра, </a:t>
            </a:r>
          </a:p>
          <a:p>
            <a:r>
              <a:rPr lang="ru-RU" sz="2000" b="1" dirty="0"/>
              <a:t>Разыгралась детвора. </a:t>
            </a:r>
          </a:p>
          <a:p>
            <a:r>
              <a:rPr lang="ru-RU" sz="2000" b="1" dirty="0"/>
              <a:t>Крики: «шайбу!», «мимо!», «бей!» - </a:t>
            </a:r>
          </a:p>
          <a:p>
            <a:r>
              <a:rPr lang="ru-RU" sz="2000" b="1" dirty="0"/>
              <a:t>Там идёт игра - ... </a:t>
            </a:r>
          </a:p>
        </p:txBody>
      </p:sp>
      <p:pic>
        <p:nvPicPr>
          <p:cNvPr id="1026" name="Picture 2" descr="http://pandaland.kz/assets/images/1600_1200_20100116094932375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4087"/>
            <a:ext cx="6859684" cy="51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estival.1september.ru/articles/528757/f_clip_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5287656" cy="40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usical-sad.ru/_fr/0/0448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489610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5</cp:revision>
  <dcterms:created xsi:type="dcterms:W3CDTF">2015-12-06T17:44:31Z</dcterms:created>
  <dcterms:modified xsi:type="dcterms:W3CDTF">2015-12-08T17:09:58Z</dcterms:modified>
</cp:coreProperties>
</file>