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5962674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B050"/>
                </a:solidFill>
              </a:rPr>
              <a:t>Перелетные птицы</a:t>
            </a:r>
            <a:endParaRPr lang="ru-RU" sz="7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224136"/>
          </a:xfrm>
        </p:spPr>
        <p:txBody>
          <a:bodyPr/>
          <a:lstStyle/>
          <a:p>
            <a:r>
              <a:rPr lang="ru-RU" dirty="0" smtClean="0"/>
              <a:t>чиж</a:t>
            </a:r>
            <a:endParaRPr lang="ru-RU" dirty="0"/>
          </a:p>
        </p:txBody>
      </p:sp>
      <p:pic>
        <p:nvPicPr>
          <p:cNvPr id="21506" name="Picture 2" descr="http://www.marekszczepanek.pl/photos/6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1040"/>
            <a:ext cx="9175440" cy="6116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008112"/>
          </a:xfrm>
        </p:spPr>
        <p:txBody>
          <a:bodyPr/>
          <a:lstStyle/>
          <a:p>
            <a:r>
              <a:rPr lang="ru-RU" dirty="0" smtClean="0"/>
              <a:t>зяблик</a:t>
            </a:r>
            <a:endParaRPr lang="ru-RU" dirty="0"/>
          </a:p>
        </p:txBody>
      </p:sp>
      <p:pic>
        <p:nvPicPr>
          <p:cNvPr id="22530" name="Picture 2" descr="http://www.iananddot.org/sparrows/IMG_1200Chaffinchm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19"/>
            <a:ext cx="9144000" cy="6240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52128"/>
          </a:xfrm>
        </p:spPr>
        <p:txBody>
          <a:bodyPr/>
          <a:lstStyle/>
          <a:p>
            <a:r>
              <a:rPr lang="ru-RU" dirty="0" smtClean="0"/>
              <a:t>утка</a:t>
            </a:r>
            <a:endParaRPr lang="ru-RU" dirty="0"/>
          </a:p>
        </p:txBody>
      </p:sp>
      <p:pic>
        <p:nvPicPr>
          <p:cNvPr id="24578" name="Picture 2" descr="http://i99.beon.ru/fermer02.ru/uploads/posts/2011-07/1311583996_mother-duck-and-duckling-a18753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74694"/>
            <a:ext cx="8244408" cy="6183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080120"/>
          </a:xfrm>
        </p:spPr>
        <p:txBody>
          <a:bodyPr/>
          <a:lstStyle/>
          <a:p>
            <a:r>
              <a:rPr lang="ru-RU" dirty="0" smtClean="0"/>
              <a:t>гусь</a:t>
            </a:r>
            <a:endParaRPr lang="ru-RU" dirty="0"/>
          </a:p>
        </p:txBody>
      </p:sp>
      <p:pic>
        <p:nvPicPr>
          <p:cNvPr id="25602" name="Picture 2" descr="http://znanie.podelise.ru/tw_files2/urls_829/1/d-970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39044"/>
            <a:ext cx="8158608" cy="6118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224136"/>
          </a:xfrm>
        </p:spPr>
        <p:txBody>
          <a:bodyPr/>
          <a:lstStyle/>
          <a:p>
            <a:r>
              <a:rPr lang="ru-RU" dirty="0" smtClean="0"/>
              <a:t>Журавлиный клин</a:t>
            </a:r>
            <a:endParaRPr lang="ru-RU" dirty="0"/>
          </a:p>
        </p:txBody>
      </p:sp>
      <p:pic>
        <p:nvPicPr>
          <p:cNvPr id="26626" name="Picture 2" descr="http://www.playcast.ru/uploads/2012/05/25/3404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1" y="842813"/>
            <a:ext cx="9138799" cy="6015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224136"/>
          </a:xfrm>
        </p:spPr>
        <p:txBody>
          <a:bodyPr/>
          <a:lstStyle/>
          <a:p>
            <a:r>
              <a:rPr lang="ru-RU" dirty="0" smtClean="0"/>
              <a:t>Перелет гусей</a:t>
            </a:r>
            <a:endParaRPr lang="ru-RU" dirty="0"/>
          </a:p>
        </p:txBody>
      </p:sp>
      <p:pic>
        <p:nvPicPr>
          <p:cNvPr id="27650" name="Picture 2" descr="http://fs00.infourok.ru/images/doc/203/231938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368152"/>
          </a:xfrm>
        </p:spPr>
        <p:txBody>
          <a:bodyPr/>
          <a:lstStyle/>
          <a:p>
            <a:r>
              <a:rPr lang="ru-RU" dirty="0" smtClean="0"/>
              <a:t>Перелет цапли </a:t>
            </a:r>
            <a:endParaRPr lang="ru-RU" dirty="0"/>
          </a:p>
        </p:txBody>
      </p:sp>
      <p:pic>
        <p:nvPicPr>
          <p:cNvPr id="28674" name="Picture 2" descr="http://www.birds.kz/blogs/2012/2012100700010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2270"/>
            <a:ext cx="9144000" cy="5935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Перелет скворцов</a:t>
            </a:r>
            <a:endParaRPr lang="ru-RU"/>
          </a:p>
        </p:txBody>
      </p:sp>
      <p:pic>
        <p:nvPicPr>
          <p:cNvPr id="29698" name="Picture 2" descr="http://www.tagesschau.de/multimedia/bilder/stare106~_v-videowe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399"/>
            <a:ext cx="9144000" cy="518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скворец</a:t>
            </a:r>
            <a:endParaRPr lang="ru-RU" dirty="0"/>
          </a:p>
        </p:txBody>
      </p:sp>
      <p:pic>
        <p:nvPicPr>
          <p:cNvPr id="1026" name="Picture 2" descr="http://im0-tub-ru.yandex.net/i?id=20727a0a41bfd8c9ee6765fdae224fb5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09723"/>
            <a:ext cx="8604448" cy="574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ласточка</a:t>
            </a:r>
            <a:endParaRPr lang="ru-RU" dirty="0"/>
          </a:p>
        </p:txBody>
      </p:sp>
      <p:pic>
        <p:nvPicPr>
          <p:cNvPr id="14338" name="Picture 2" descr="http://animalphotos.ru/photo/45/45b9239ca3a3d3ae32cb39bd9849fa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82706"/>
            <a:ext cx="8100392" cy="6075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584176"/>
          </a:xfrm>
        </p:spPr>
        <p:txBody>
          <a:bodyPr/>
          <a:lstStyle/>
          <a:p>
            <a:r>
              <a:rPr lang="ru-RU" dirty="0" smtClean="0"/>
              <a:t>стриж</a:t>
            </a:r>
            <a:endParaRPr lang="ru-RU" dirty="0"/>
          </a:p>
        </p:txBody>
      </p:sp>
      <p:pic>
        <p:nvPicPr>
          <p:cNvPr id="15364" name="Picture 4" descr="http://uude.ru/upload/medialibrary/9e5/fncdrq%20aify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36146"/>
            <a:ext cx="7747056" cy="6221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кукушка</a:t>
            </a:r>
            <a:endParaRPr lang="ru-RU" dirty="0"/>
          </a:p>
        </p:txBody>
      </p:sp>
      <p:pic>
        <p:nvPicPr>
          <p:cNvPr id="16386" name="Picture 2" descr="http://pixdaus.com/files/items/pics/7/32/261732_ef6053ae8b32e0af9a5f746a550c04bd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9040"/>
            <a:ext cx="9144000" cy="564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368152"/>
          </a:xfrm>
        </p:spPr>
        <p:txBody>
          <a:bodyPr/>
          <a:lstStyle/>
          <a:p>
            <a:r>
              <a:rPr lang="ru-RU" dirty="0" smtClean="0"/>
              <a:t>иволга</a:t>
            </a:r>
            <a:endParaRPr lang="ru-RU" dirty="0"/>
          </a:p>
        </p:txBody>
      </p:sp>
      <p:pic>
        <p:nvPicPr>
          <p:cNvPr id="17410" name="Picture 2" descr="http://s020.radikal.ru/i705/1308/0d/a8a3387e2b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28700"/>
            <a:ext cx="8172400" cy="61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/>
              <a:t>соловей</a:t>
            </a:r>
            <a:endParaRPr lang="ru-RU" dirty="0"/>
          </a:p>
        </p:txBody>
      </p:sp>
      <p:pic>
        <p:nvPicPr>
          <p:cNvPr id="18434" name="Picture 2" descr="http://bcugatu.ru/wp-content/uploads/2015/05/325160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85441"/>
            <a:ext cx="8491789" cy="5972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733054"/>
          </a:xfrm>
        </p:spPr>
        <p:txBody>
          <a:bodyPr/>
          <a:lstStyle/>
          <a:p>
            <a:r>
              <a:rPr lang="ru-RU" dirty="0" smtClean="0"/>
              <a:t>трясогузка</a:t>
            </a:r>
            <a:endParaRPr lang="ru-RU" dirty="0"/>
          </a:p>
        </p:txBody>
      </p:sp>
      <p:pic>
        <p:nvPicPr>
          <p:cNvPr id="19460" name="Picture 4" descr="http://nature.baikal.ru/phs/norm/12/123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29899"/>
            <a:ext cx="8496944" cy="5928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овсянка</a:t>
            </a:r>
            <a:endParaRPr lang="ru-RU" dirty="0"/>
          </a:p>
        </p:txBody>
      </p:sp>
      <p:pic>
        <p:nvPicPr>
          <p:cNvPr id="20482" name="Picture 2" descr="http://club.foto.ru/gallery/images/photo/2008/02/27/1050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2050"/>
            <a:ext cx="8572500" cy="569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22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Перелетные птицы</vt:lpstr>
      <vt:lpstr>скворец</vt:lpstr>
      <vt:lpstr>ласточка</vt:lpstr>
      <vt:lpstr>стриж</vt:lpstr>
      <vt:lpstr>кукушка</vt:lpstr>
      <vt:lpstr>иволга</vt:lpstr>
      <vt:lpstr>соловей</vt:lpstr>
      <vt:lpstr>трясогузка</vt:lpstr>
      <vt:lpstr>овсянка</vt:lpstr>
      <vt:lpstr>чиж</vt:lpstr>
      <vt:lpstr>зяблик</vt:lpstr>
      <vt:lpstr>утка</vt:lpstr>
      <vt:lpstr>гусь</vt:lpstr>
      <vt:lpstr>Журавлиный клин</vt:lpstr>
      <vt:lpstr>Перелет гусей</vt:lpstr>
      <vt:lpstr>Перелет цапли </vt:lpstr>
      <vt:lpstr>Перелет скворцов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Ленчик</dc:creator>
  <cp:lastModifiedBy>Windows User</cp:lastModifiedBy>
  <cp:revision>6</cp:revision>
  <dcterms:created xsi:type="dcterms:W3CDTF">2015-10-10T18:55:57Z</dcterms:created>
  <dcterms:modified xsi:type="dcterms:W3CDTF">2015-10-10T19:45:48Z</dcterms:modified>
</cp:coreProperties>
</file>