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0" r:id="rId4"/>
    <p:sldId id="257" r:id="rId5"/>
    <p:sldId id="258" r:id="rId6"/>
    <p:sldId id="259" r:id="rId7"/>
    <p:sldId id="261" r:id="rId8"/>
    <p:sldId id="262" r:id="rId9"/>
    <p:sldId id="268" r:id="rId10"/>
    <p:sldId id="263" r:id="rId11"/>
    <p:sldId id="264" r:id="rId12"/>
    <p:sldId id="265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DDADF0-37D0-4A99-9016-8F695FF4866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6D20A0-C183-4C45-AEC6-D57C1A61B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phorism-citation.ru/index/0-2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Надо не выдумывать,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измышлять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искать и познавать, что творит и приносит природа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>
              <a:buNone/>
            </a:pPr>
            <a:endParaRPr lang="ru-RU" dirty="0" smtClean="0">
              <a:hlinkClick r:id="rId2" tooltip="Фрэнсис Бэкон"/>
            </a:endParaRPr>
          </a:p>
          <a:p>
            <a:pPr algn="r"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  <a:hlinkClick r:id="rId2" tooltip="Фрэнсис Бэкон"/>
              </a:rPr>
              <a:t>Фрэнсис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 tooltip="Фрэнсис Бэкон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 tooltip="Фрэнсис Бэкон"/>
              </a:rPr>
              <a:t>Бэкон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detsad-112742-139586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1a764c571a17a9a9c1cbb760604f2db6_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d9d5fd90a8f99e7d7ea6090796c2a91_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результате:</a:t>
            </a:r>
            <a:endParaRPr lang="ru-RU" dirty="0" smtClean="0">
              <a:solidFill>
                <a:schemeClr val="tx1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у детей сформируется положительное отношение к труду;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дети научатся выполнять индивидуальные и коллективные поручения;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сформируется умение договариваться с помощником воспитателя о распределении работы, ответственное отношение к порученному заданию;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закрепятся знания детей о строении луковицы, об условиях, необходимых для роста растения; развивать речь детей, активизировать словарь (корень, луковица, посадить, углубление, условия, стрелка);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сформируется желание добиваться результата, участвовать в общем деле;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сформируется </a:t>
            </a:r>
            <a:r>
              <a:rPr lang="ru-RU" dirty="0" smtClean="0">
                <a:solidFill>
                  <a:schemeClr val="tx1"/>
                </a:solidFill>
              </a:rPr>
              <a:t>бережное </a:t>
            </a:r>
            <a:r>
              <a:rPr lang="ru-RU" dirty="0" smtClean="0">
                <a:solidFill>
                  <a:schemeClr val="tx1"/>
                </a:solidFill>
              </a:rPr>
              <a:t>отношение к </a:t>
            </a:r>
            <a:r>
              <a:rPr lang="ru-RU" dirty="0" smtClean="0">
                <a:solidFill>
                  <a:schemeClr val="tx1"/>
                </a:solidFill>
              </a:rPr>
              <a:t>результатам труда.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1438843-1f536bb752c9d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detsad-85733-1423826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%20%20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Pictures\P1120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  <p:pic>
        <p:nvPicPr>
          <p:cNvPr id="4099" name="Picture 3" descr="C:\Users\user\Pictures\P1120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sdc17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23_02_2012_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Проблемные вопросы: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Как зеленеет лук?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Какова роль солнца на растения?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На сколько луку необходим уход человека?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На сколько вода необходима для роста растения?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 какими болезнями поможет справиться лук?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149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2015-02-16T13:10:40Z</dcterms:created>
  <dcterms:modified xsi:type="dcterms:W3CDTF">2015-03-11T13:13:34Z</dcterms:modified>
</cp:coreProperties>
</file>