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7168-1D20-4928-BB4B-FF94D39E7F6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5B50-24F1-404A-ADE4-035F76187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8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7168-1D20-4928-BB4B-FF94D39E7F6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5B50-24F1-404A-ADE4-035F76187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04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7168-1D20-4928-BB4B-FF94D39E7F6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5B50-24F1-404A-ADE4-035F76187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89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7168-1D20-4928-BB4B-FF94D39E7F6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5B50-24F1-404A-ADE4-035F76187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06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7168-1D20-4928-BB4B-FF94D39E7F6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5B50-24F1-404A-ADE4-035F76187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6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7168-1D20-4928-BB4B-FF94D39E7F6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5B50-24F1-404A-ADE4-035F76187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38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7168-1D20-4928-BB4B-FF94D39E7F6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5B50-24F1-404A-ADE4-035F76187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31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7168-1D20-4928-BB4B-FF94D39E7F6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5B50-24F1-404A-ADE4-035F76187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2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7168-1D20-4928-BB4B-FF94D39E7F6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5B50-24F1-404A-ADE4-035F76187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3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7168-1D20-4928-BB4B-FF94D39E7F6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5B50-24F1-404A-ADE4-035F76187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9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7168-1D20-4928-BB4B-FF94D39E7F6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5B50-24F1-404A-ADE4-035F76187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3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07168-1D20-4928-BB4B-FF94D39E7F66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F5B50-24F1-404A-ADE4-035F76187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47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5" y="620689"/>
            <a:ext cx="4176464" cy="3528391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900" b="1" dirty="0" smtClean="0"/>
              <a:t>Презентация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Песенки -</a:t>
            </a:r>
            <a:r>
              <a:rPr lang="ru-RU" sz="4000" dirty="0" err="1" smtClean="0"/>
              <a:t>потешки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в режиме дня для детей младшей группы</a:t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733256"/>
            <a:ext cx="3888432" cy="86409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err="1">
                <a:solidFill>
                  <a:prstClr val="black"/>
                </a:solidFill>
                <a:ea typeface="+mj-ea"/>
                <a:cs typeface="+mj-cs"/>
              </a:rPr>
              <a:t>Автор:Богданова</a:t>
            </a:r>
            <a: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  <a:t> Н. Е.</a:t>
            </a:r>
            <a:br>
              <a:rPr lang="ru-RU" sz="2800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869374"/>
            <a:ext cx="4368924" cy="58719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37076"/>
            <a:ext cx="4656956" cy="625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49" y="-110136"/>
            <a:ext cx="9490681" cy="692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4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0"/>
            <a:ext cx="6480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5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56" y="0"/>
            <a:ext cx="48482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3016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Потешка</a:t>
            </a:r>
            <a:r>
              <a:rPr lang="ru-RU" dirty="0" smtClean="0"/>
              <a:t> для зарядки</a:t>
            </a:r>
            <a:br>
              <a:rPr lang="ru-RU" dirty="0" smtClean="0"/>
            </a:br>
            <a:r>
              <a:rPr lang="ru-RU" dirty="0" smtClean="0"/>
              <a:t>М</a:t>
            </a:r>
            <a:r>
              <a:rPr lang="ru-RU" sz="2700" b="0" i="0" dirty="0" smtClean="0">
                <a:solidFill>
                  <a:srgbClr val="404040"/>
                </a:solidFill>
                <a:effectLst/>
                <a:latin typeface="Verdana"/>
              </a:rPr>
              <a:t>алыши-крепыши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0" i="0" dirty="0" smtClean="0">
                <a:solidFill>
                  <a:srgbClr val="404040"/>
                </a:solidFill>
                <a:effectLst/>
                <a:latin typeface="Verdana"/>
              </a:rPr>
              <a:t>Вышли на площадку,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0" i="0" dirty="0" smtClean="0">
                <a:solidFill>
                  <a:srgbClr val="404040"/>
                </a:solidFill>
                <a:effectLst/>
                <a:latin typeface="Verdana"/>
              </a:rPr>
              <a:t>Малыши-крепыши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0" i="0" dirty="0" smtClean="0">
                <a:solidFill>
                  <a:srgbClr val="404040"/>
                </a:solidFill>
                <a:effectLst/>
                <a:latin typeface="Verdana"/>
              </a:rPr>
              <a:t>Делают зарядку!</a:t>
            </a:r>
            <a:br>
              <a:rPr lang="ru-RU" sz="2700" b="0" i="0" dirty="0" smtClean="0">
                <a:solidFill>
                  <a:srgbClr val="404040"/>
                </a:solidFill>
                <a:effectLst/>
                <a:latin typeface="Verdana"/>
              </a:rPr>
            </a:br>
            <a:r>
              <a:rPr lang="ru-RU" sz="2700" b="0" i="0" dirty="0" smtClean="0">
                <a:solidFill>
                  <a:srgbClr val="404040"/>
                </a:solidFill>
                <a:effectLst/>
                <a:latin typeface="Verdana"/>
              </a:rPr>
              <a:t>Раз-</a:t>
            </a:r>
            <a:r>
              <a:rPr lang="ru-RU" sz="2700" b="0" i="0" dirty="0" err="1" smtClean="0">
                <a:solidFill>
                  <a:srgbClr val="404040"/>
                </a:solidFill>
                <a:effectLst/>
                <a:latin typeface="Verdana"/>
              </a:rPr>
              <a:t>два,Три</a:t>
            </a:r>
            <a:r>
              <a:rPr lang="ru-RU" sz="2700" b="0" i="0" dirty="0" smtClean="0">
                <a:solidFill>
                  <a:srgbClr val="404040"/>
                </a:solidFill>
                <a:effectLst/>
                <a:latin typeface="Verdana"/>
              </a:rPr>
              <a:t>-четыре.</a:t>
            </a:r>
            <a:br>
              <a:rPr lang="ru-RU" sz="2700" b="0" i="0" dirty="0" smtClean="0">
                <a:solidFill>
                  <a:srgbClr val="404040"/>
                </a:solidFill>
                <a:effectLst/>
                <a:latin typeface="Verdana"/>
              </a:rPr>
            </a:br>
            <a:r>
              <a:rPr lang="ru-RU" sz="2700" b="0" i="0" dirty="0" smtClean="0">
                <a:solidFill>
                  <a:srgbClr val="404040"/>
                </a:solidFill>
                <a:effectLst/>
                <a:latin typeface="Verdana"/>
              </a:rPr>
              <a:t>Руки </a:t>
            </a:r>
            <a:r>
              <a:rPr lang="ru-RU" sz="2700" b="0" i="0" dirty="0" err="1" smtClean="0">
                <a:solidFill>
                  <a:srgbClr val="404040"/>
                </a:solidFill>
                <a:effectLst/>
                <a:latin typeface="Verdana"/>
              </a:rPr>
              <a:t>выше!Ноги</a:t>
            </a:r>
            <a:r>
              <a:rPr lang="ru-RU" sz="2700" b="0" i="0" dirty="0" smtClean="0">
                <a:solidFill>
                  <a:srgbClr val="404040"/>
                </a:solidFill>
                <a:effectLst/>
                <a:latin typeface="Verdana"/>
              </a:rPr>
              <a:t> шире!</a:t>
            </a:r>
            <a:endParaRPr lang="ru-RU" sz="27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717032"/>
            <a:ext cx="5076056" cy="284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3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56" y="0"/>
            <a:ext cx="4848288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746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8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Презентация  Песенки -потешки  в режиме дня для детей младшей группы    </vt:lpstr>
      <vt:lpstr>Презентация PowerPoint</vt:lpstr>
      <vt:lpstr>Презентация PowerPoint</vt:lpstr>
      <vt:lpstr>Презентация PowerPoint</vt:lpstr>
      <vt:lpstr>Потешка для зарядки Малыши-крепыши Вышли на площадку, Малыши-крепыши Делают зарядку! Раз-два,Три-четыре. Руки выше!Ноги шире!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Песенки ,потешки в режиме дня для детей младшей группы    Автор:Богданова Н. Е.</dc:title>
  <dc:creator>Пользователь Windows</dc:creator>
  <cp:lastModifiedBy>Пользователь Windows</cp:lastModifiedBy>
  <cp:revision>5</cp:revision>
  <cp:lastPrinted>2015-10-18T18:12:29Z</cp:lastPrinted>
  <dcterms:created xsi:type="dcterms:W3CDTF">2015-10-18T17:27:19Z</dcterms:created>
  <dcterms:modified xsi:type="dcterms:W3CDTF">2015-10-18T18:20:52Z</dcterms:modified>
</cp:coreProperties>
</file>