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8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metod-kopilka.ru/images/doc/17/10782/img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5" name="Рисунок 4" descr="C:\Documents and Settings\123\Рабочий стол\флешка 2015\Горбатова, 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47543">
            <a:off x="1237419" y="680628"/>
            <a:ext cx="3143272" cy="4071966"/>
          </a:xfrm>
          <a:prstGeom prst="rect">
            <a:avLst/>
          </a:prstGeom>
          <a:noFill/>
        </p:spPr>
      </p:pic>
      <p:pic>
        <p:nvPicPr>
          <p:cNvPr id="8" name="Picture 4" descr="F:\Photos\IMG_2015_09_28_135457_0665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4482738" y="1732312"/>
            <a:ext cx="389330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etod-kopilka.ru/images/doc/17/10782/img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15362" name="Picture 2" descr="F:\Photos\IMG_2015_09_28_135520_0666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567244" y="1432964"/>
            <a:ext cx="4034353" cy="3025765"/>
          </a:xfrm>
          <a:prstGeom prst="rect">
            <a:avLst/>
          </a:prstGeom>
          <a:noFill/>
        </p:spPr>
      </p:pic>
      <p:pic>
        <p:nvPicPr>
          <p:cNvPr id="5" name="Picture 2" descr="F:\Photos\IMG_2015_09_28_135540_066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4151050" y="1421058"/>
            <a:ext cx="3939102" cy="295432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etod-kopilka.ru/images/doc/17/10782/img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1026" name="Picture 2" descr="G:\Photos\IMG_2015_10_08_073913_067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952840">
            <a:off x="4464823" y="1608782"/>
            <a:ext cx="4230742" cy="3173057"/>
          </a:xfrm>
          <a:prstGeom prst="rect">
            <a:avLst/>
          </a:prstGeom>
          <a:noFill/>
        </p:spPr>
      </p:pic>
      <p:pic>
        <p:nvPicPr>
          <p:cNvPr id="1027" name="Picture 3" descr="G:\Photos\IMG_2015_10_11_161136_068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627365">
            <a:off x="655252" y="984165"/>
            <a:ext cx="4271020" cy="320326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0</Words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Департамент по социальным вопросам администрации г. Ишима                         Муниципальное автономное дошкольное                                       образовательное учреждение                                                                                                                 «Центр развития ребёнка детский сад № 23» г. Ишима                                                                        (МАДОУ ЦРР д/с № 23) </dc:title>
  <cp:lastModifiedBy>Рябово</cp:lastModifiedBy>
  <cp:revision>10</cp:revision>
  <dcterms:modified xsi:type="dcterms:W3CDTF">2015-12-13T09:55:37Z</dcterms:modified>
</cp:coreProperties>
</file>