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70" r:id="rId10"/>
    <p:sldId id="268" r:id="rId11"/>
    <p:sldId id="271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793" autoAdjust="0"/>
    <p:restoredTop sz="94660"/>
  </p:normalViewPr>
  <p:slideViewPr>
    <p:cSldViewPr>
      <p:cViewPr varScale="1">
        <p:scale>
          <a:sx n="38" d="100"/>
          <a:sy n="38" d="100"/>
        </p:scale>
        <p:origin x="-12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11-30T19:30:33.575" idx="1">
    <p:pos x="5760" y="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5ACA-A75A-4849-AB31-771DFA9F1FDC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46D1-1603-4FF9-9DBD-886C384D57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5ACA-A75A-4849-AB31-771DFA9F1FDC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46D1-1603-4FF9-9DBD-886C384D5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5ACA-A75A-4849-AB31-771DFA9F1FDC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46D1-1603-4FF9-9DBD-886C384D5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5ACA-A75A-4849-AB31-771DFA9F1FDC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46D1-1603-4FF9-9DBD-886C384D5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5ACA-A75A-4849-AB31-771DFA9F1FDC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A9046D1-1603-4FF9-9DBD-886C384D5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5ACA-A75A-4849-AB31-771DFA9F1FDC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46D1-1603-4FF9-9DBD-886C384D5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5ACA-A75A-4849-AB31-771DFA9F1FDC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46D1-1603-4FF9-9DBD-886C384D5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5ACA-A75A-4849-AB31-771DFA9F1FDC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46D1-1603-4FF9-9DBD-886C384D5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5ACA-A75A-4849-AB31-771DFA9F1FDC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46D1-1603-4FF9-9DBD-886C384D5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5ACA-A75A-4849-AB31-771DFA9F1FDC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46D1-1603-4FF9-9DBD-886C384D5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5ACA-A75A-4849-AB31-771DFA9F1FDC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46D1-1603-4FF9-9DBD-886C384D5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A9D5ACA-A75A-4849-AB31-771DFA9F1FDC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A9046D1-1603-4FF9-9DBD-886C384D5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os1.i.ua/3/1/10367307_f7d9e63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786050" y="642918"/>
            <a:ext cx="37946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Monotype Corsiva" pitchFamily="66" charset="0"/>
              </a:rPr>
              <a:t>ПОЁТ       ЗИМА</a:t>
            </a:r>
          </a:p>
          <a:p>
            <a:pPr algn="ctr"/>
            <a:r>
              <a:rPr lang="ru-RU" sz="4800" b="1" dirty="0" smtClean="0">
                <a:latin typeface="Monotype Corsiva" pitchFamily="66" charset="0"/>
              </a:rPr>
              <a:t>АУКАЕТ…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15074" y="685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86314" y="6429396"/>
            <a:ext cx="514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АВТОР:Емельянова</a:t>
            </a:r>
            <a:r>
              <a:rPr lang="ru-RU" dirty="0" smtClean="0">
                <a:solidFill>
                  <a:schemeClr val="bg1"/>
                </a:solidFill>
              </a:rPr>
              <a:t> Светлана Васильевна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3008313" cy="1370013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ФЕВРАЛЬ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0" y="1524000"/>
            <a:ext cx="3465513" cy="4602163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Дуют ветры в феврале,</a:t>
            </a:r>
            <a:b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Воют в трубах громко.</a:t>
            </a:r>
            <a:b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Змейкой мчится по земле</a:t>
            </a:r>
            <a:b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Легкая поземка.</a:t>
            </a:r>
            <a:b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Поднимаясь, мчатся вдаль</a:t>
            </a:r>
            <a:b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Самолетов звенья.</a:t>
            </a:r>
            <a:b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Это празднует февраль</a:t>
            </a:r>
            <a:b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Армии рожденье.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7890" name="AutoShape 2" descr="https://im0-tub-ru.yandex.net/i?id=e553251edb36d2432cbad2a1b65553b8&amp;n=33&amp;h=190&amp;w=39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2" name="AutoShape 4" descr="https://im0-tub-ru.yandex.net/i?id=e553251edb36d2432cbad2a1b65553b8&amp;n=33&amp;h=190&amp;w=39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4" name="AutoShape 6" descr="https://im0-tub-ru.yandex.net/i?id=e553251edb36d2432cbad2a1b65553b8&amp;n=33&amp;h=190&amp;w=39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896" name="Picture 8" descr="http://www.lilies72.ru/kvalification/lnk/23%20%D1%84%D0%B5%D0%B2%D1%80%D0%B0%D0%BB%D1%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500042"/>
            <a:ext cx="5643570" cy="47863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 descr="https://im0-tub-ru.yandex.net/i?id=a6a35a177c6edf300404b7229dbd7197&amp;n=33&amp;h=190&amp;w=25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4" name="AutoShape 4" descr="https://im0-tub-ru.yandex.net/i?id=a6a35a177c6edf300404b7229dbd7197&amp;n=33&amp;h=190&amp;w=25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66" name="Picture 6" descr="http://www.kronoki.ru/ufiles/mod/1/673/max_shkola_5_s._kavalerskoe._jenya_zotov_hf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286248" cy="3429000"/>
          </a:xfrm>
          <a:prstGeom prst="rect">
            <a:avLst/>
          </a:prstGeom>
          <a:noFill/>
        </p:spPr>
      </p:pic>
      <p:pic>
        <p:nvPicPr>
          <p:cNvPr id="40968" name="Picture 8" descr="http://festival.1september.ru/articles/632676/presentation/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46" y="2786058"/>
            <a:ext cx="5929354" cy="407194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429256" y="500043"/>
            <a:ext cx="29289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2D050"/>
                </a:solidFill>
                <a:latin typeface="Monotype Corsiva" pitchFamily="66" charset="0"/>
              </a:rPr>
              <a:t>ПОМОЩЬ</a:t>
            </a:r>
          </a:p>
          <a:p>
            <a:pPr algn="ctr"/>
            <a:r>
              <a:rPr lang="ru-RU" sz="3200" b="1" dirty="0" smtClean="0">
                <a:solidFill>
                  <a:srgbClr val="92D050"/>
                </a:solidFill>
                <a:latin typeface="Monotype Corsiva" pitchFamily="66" charset="0"/>
              </a:rPr>
              <a:t>ЖИВОТНЫМ</a:t>
            </a:r>
          </a:p>
          <a:p>
            <a:pPr algn="ctr"/>
            <a:r>
              <a:rPr lang="ru-RU" sz="3200" b="1" dirty="0" smtClean="0">
                <a:solidFill>
                  <a:srgbClr val="92D050"/>
                </a:solidFill>
                <a:latin typeface="Monotype Corsiva" pitchFamily="66" charset="0"/>
              </a:rPr>
              <a:t>И</a:t>
            </a:r>
          </a:p>
          <a:p>
            <a:pPr algn="ctr"/>
            <a:r>
              <a:rPr lang="ru-RU" sz="3200" b="1" dirty="0" smtClean="0">
                <a:solidFill>
                  <a:srgbClr val="92D050"/>
                </a:solidFill>
                <a:latin typeface="Monotype Corsiva" pitchFamily="66" charset="0"/>
              </a:rPr>
              <a:t> ПТИЦАМ</a:t>
            </a:r>
            <a:endParaRPr lang="ru-RU" sz="3200" b="1" dirty="0">
              <a:solidFill>
                <a:srgbClr val="92D05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koteg.ru/file/10245/2560x1440/stretch/%D0%9E%D0%B1%D0%BE%D0%B8-%D0%B4%D0%BB%D1%8F-%D1%80%D0%B0%D0%B1%D0%BE%D1%87%D0%B5%D0%B3%D0%BE-%D1%81%D1%82%D0%BE%D0%BB%D0%B0-%D1%81-%D0%BF%D1%80%D0%B8%D1%80%D0%BE%D0%B4%D0%BE%D0%B9-297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5786" y="0"/>
            <a:ext cx="7786742" cy="58578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642918"/>
            <a:ext cx="3571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блестит.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4500570"/>
            <a:ext cx="821537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latin typeface="Monotype Corsiva" pitchFamily="66" charset="0"/>
              </a:rPr>
              <a:t>Татьяна Бокова</a:t>
            </a:r>
            <a:r>
              <a:rPr lang="ru-RU" sz="2800" dirty="0" smtClean="0">
                <a:latin typeface="Monotype Corsiva" pitchFamily="66" charset="0"/>
              </a:rPr>
              <a:t/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В ледяной карете мчится зимушка-зима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Ветер крыльями стучится в сонные дома.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Расцветают скверы, парки снежной белизной.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И мороз возводит арки над тропой лесной.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allpaperbeta.com/wallpaper_3840x2160/nature_trees_forest_winter_snow_frost_sun_ultra_3840x2160_hd-wallpaper-33661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3214678" y="1214422"/>
            <a:ext cx="5929322" cy="4595817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0" y="785813"/>
            <a:ext cx="3008313" cy="64928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ДЕКАБРЬ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idx="4294967295"/>
          </p:nvPr>
        </p:nvSpPr>
        <p:spPr>
          <a:xfrm>
            <a:off x="-500098" y="1357313"/>
            <a:ext cx="3929091" cy="460216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Я – декабрь, старший сын,</a:t>
            </a:r>
            <a:b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Льда и снега господин.</a:t>
            </a:r>
            <a:b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Я работы не боюсь,</a:t>
            </a:r>
            <a:b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Днём и ночью я тружусь:</a:t>
            </a:r>
            <a:b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Землю снегом посыпаю,</a:t>
            </a:r>
            <a:b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Речки льдами покрываю,</a:t>
            </a:r>
            <a:b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Чтобы дети не скучали</a:t>
            </a:r>
            <a:b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В эти зимние деньки,</a:t>
            </a:r>
            <a:b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Чтобы смело доставали</a:t>
            </a:r>
            <a:b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Санки, лыжи и коньки!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</a:rPr>
              <a:t>Н. Зубарева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irisht.ru/photo/images/krasnogorsk2011/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500306"/>
            <a:ext cx="3857652" cy="4357694"/>
          </a:xfrm>
          <a:prstGeom prst="rect">
            <a:avLst/>
          </a:prstGeom>
          <a:noFill/>
        </p:spPr>
      </p:pic>
      <p:pic>
        <p:nvPicPr>
          <p:cNvPr id="27652" name="Picture 4" descr="http://moygorod-online.ru/netcat_files/369/619/sankideti_thumb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142984"/>
            <a:ext cx="4000528" cy="4500594"/>
          </a:xfrm>
          <a:prstGeom prst="rect">
            <a:avLst/>
          </a:prstGeom>
          <a:noFill/>
        </p:spPr>
      </p:pic>
      <p:sp>
        <p:nvSpPr>
          <p:cNvPr id="27654" name="AutoShape 6" descr="https://im1-tub-ru.yandex.net/i?id=455ceb35f330e7f073efeae3e1861546&amp;n=33&amp;h=190&amp;w=28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6" name="AutoShape 8" descr="https://im1-tub-ru.yandex.net/i?id=455ceb35f330e7f073efeae3e1861546&amp;n=33&amp;h=190&amp;w=28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8" name="AutoShape 10" descr="https://im2-tub-ru.yandex.net/i?id=9cfe5cae5a0cc9b11216744fc0b17a5d&amp;n=33&amp;h=190&amp;w=28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0" name="AutoShape 12" descr="https://im2-tub-ru.yandex.net/i?id=9cfe5cae5a0cc9b11216744fc0b17a5d&amp;n=33&amp;h=190&amp;w=28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2" name="AutoShape 14" descr="https://im3-tub-ru.yandex.net/i?id=57c4856e8968ccf171268270ff778c29&amp;n=33&amp;h=190&amp;w=26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4" name="AutoShape 16" descr="https://im3-tub-ru.yandex.net/i?id=57c4856e8968ccf171268270ff778c29&amp;n=33&amp;h=190&amp;w=26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https://im2-tub-ru.yandex.net/i?id=9cfe5cae5a0cc9b11216744fc0b17a5d&amp;n=33&amp;h=190&amp;w=28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6" name="AutoShape 4" descr="https://im2-tub-ru.yandex.net/i?id=a3ab45ee6bda6ac158065e622e879719&amp;n=33&amp;h=190&amp;w=13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8" name="Picture 6" descr="http://www.alacartaparados.es/wp-content/uploads/2012/12/pistadehielo-crop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36"/>
            <a:ext cx="3571900" cy="5572164"/>
          </a:xfrm>
          <a:prstGeom prst="rect">
            <a:avLst/>
          </a:prstGeom>
          <a:noFill/>
        </p:spPr>
      </p:pic>
      <p:sp>
        <p:nvSpPr>
          <p:cNvPr id="28680" name="AutoShape 8" descr="https://im3-tub-ru.yandex.net/i?id=a4ff391660c1191a99fa835ca09f2fc8&amp;n=33&amp;h=190&amp;w=25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82" name="Picture 10" descr="http://club.foto.ru/gallery/images/photo/2007/03/30/8208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57167"/>
            <a:ext cx="4857784" cy="43577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-357222" y="571480"/>
            <a:ext cx="4643470" cy="5554683"/>
          </a:xfrm>
        </p:spPr>
        <p:txBody>
          <a:bodyPr>
            <a:noAutofit/>
          </a:bodyPr>
          <a:lstStyle/>
          <a:p>
            <a:pPr fontAlgn="base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В декабре – год мудрый старый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Подведёт всему итог.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Ёлка снежная, с базара,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К нам войдёт через порог!</a:t>
            </a:r>
          </a:p>
          <a:p>
            <a:pPr fontAlgn="base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И запахнет сразу хвоей.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Станем ёлку украшать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И Мороза, как героя,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С нетерпеньем поджидать.</a:t>
            </a:r>
          </a:p>
          <a:p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9698" name="AutoShape 2" descr="https://im1-tub-ru.yandex.net/i?id=b6cb9982e6a5abf0f0ca4ea2b870bc1d&amp;n=33&amp;h=190&amp;w=12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0" name="Picture 4" descr="http://s1.pic4you.ru/allimage/y2012/11-15/12216/269216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57166"/>
            <a:ext cx="4953000" cy="61912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28625"/>
            <a:ext cx="3008313" cy="1162050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ЯНВАРЬ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-428660" y="1524000"/>
            <a:ext cx="3894173" cy="4602163"/>
          </a:xfrm>
        </p:spPr>
        <p:txBody>
          <a:bodyPr>
            <a:noAutofit/>
          </a:bodyPr>
          <a:lstStyle/>
          <a:p>
            <a:pPr fontAlgn="base"/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Самуил Маршак</a:t>
            </a:r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  <a:p>
            <a:pPr fontAlgn="base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Открываем календарь —</a:t>
            </a:r>
            <a:b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Начинается январь.</a:t>
            </a:r>
            <a:b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В январе, в январе</a:t>
            </a:r>
            <a:b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Много снегу во дворе.</a:t>
            </a:r>
            <a:b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Снег – на крыше, на крылечке.</a:t>
            </a:r>
            <a:b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Солнце в небе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голубом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.</a:t>
            </a:r>
            <a:b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В нашем доме топят печки,</a:t>
            </a:r>
            <a:b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В небо дым идет столбом.</a:t>
            </a:r>
          </a:p>
          <a:p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1746" name="AutoShape 2" descr="https://im2-tub-ru.yandex.net/i?id=58c0f5bb6223e6c1169d8ecc75981f90&amp;n=33&amp;h=190&amp;w=25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8" name="AutoShape 4" descr="https://im2-tub-ru.yandex.net/i?id=58c0f5bb6223e6c1169d8ecc75981f90&amp;n=33&amp;h=190&amp;w=25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6" name="Picture 12" descr="http://livesnap.ru/wpimg/_ph/7/23002066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57554" y="0"/>
            <a:ext cx="578644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belovo.frant.me/files/images/de/cb/cc6d2bc4f9c0479fda2adf370964fd0c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43240" y="285728"/>
            <a:ext cx="5643602" cy="521497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3786182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Светлый праздник Рождества!</a:t>
            </a:r>
          </a:p>
          <a:p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Нет счастливей торжества!</a:t>
            </a:r>
          </a:p>
          <a:p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В ночь рождения Христова</a:t>
            </a:r>
          </a:p>
          <a:p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над землёй зажглась Звезда.</a:t>
            </a:r>
          </a:p>
          <a:p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 </a:t>
            </a:r>
          </a:p>
          <a:p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С той поры через столетья</a:t>
            </a:r>
          </a:p>
          <a:p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нам она, как солнце, светит.</a:t>
            </a:r>
          </a:p>
          <a:p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Согревает верой души,</a:t>
            </a:r>
          </a:p>
          <a:p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чтобы мир стал краше, лучше.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kramola.info/sites/default/files/styles/page-main/public/images/vesti/x_ef9fc480.jpg?itok=WnwH6WT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857232"/>
            <a:ext cx="6000760" cy="53578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314324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Monotype Corsiva" pitchFamily="66" charset="0"/>
              </a:rPr>
              <a:t>Для народа на Крещенье</a:t>
            </a:r>
            <a:br>
              <a:rPr lang="ru-RU" sz="2800" b="1" i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800" b="1" i="1" dirty="0">
                <a:solidFill>
                  <a:srgbClr val="FF0000"/>
                </a:solidFill>
                <a:latin typeface="Monotype Corsiva" pitchFamily="66" charset="0"/>
              </a:rPr>
              <a:t>Наступает обновленье.</a:t>
            </a:r>
            <a:br>
              <a:rPr lang="ru-RU" sz="2800" b="1" i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800" b="1" i="1" dirty="0">
                <a:solidFill>
                  <a:srgbClr val="FF0000"/>
                </a:solidFill>
                <a:latin typeface="Monotype Corsiva" pitchFamily="66" charset="0"/>
              </a:rPr>
              <a:t>Прыгнул в прорубь с головой –</a:t>
            </a:r>
            <a:br>
              <a:rPr lang="ru-RU" sz="2800" b="1" i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800" b="1" i="1" dirty="0">
                <a:solidFill>
                  <a:srgbClr val="FF0000"/>
                </a:solidFill>
                <a:latin typeface="Monotype Corsiva" pitchFamily="66" charset="0"/>
              </a:rPr>
              <a:t>Жизнь становится иной.</a:t>
            </a:r>
            <a:br>
              <a:rPr lang="ru-RU" sz="2800" b="1" i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800" b="1" i="1" dirty="0">
                <a:solidFill>
                  <a:srgbClr val="FF0000"/>
                </a:solidFill>
                <a:latin typeface="Monotype Corsiva" pitchFamily="66" charset="0"/>
              </a:rPr>
              <a:t>А потом шагнешь на лед,</a:t>
            </a:r>
            <a:br>
              <a:rPr lang="ru-RU" sz="2800" b="1" i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800" b="1" i="1" dirty="0">
                <a:solidFill>
                  <a:srgbClr val="FF0000"/>
                </a:solidFill>
                <a:latin typeface="Monotype Corsiva" pitchFamily="66" charset="0"/>
              </a:rPr>
              <a:t>Повернешься на восход.</a:t>
            </a:r>
            <a:br>
              <a:rPr lang="ru-RU" sz="2800" b="1" i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800" b="1" i="1" dirty="0">
                <a:solidFill>
                  <a:srgbClr val="FF0000"/>
                </a:solidFill>
                <a:latin typeface="Monotype Corsiva" pitchFamily="66" charset="0"/>
              </a:rPr>
              <a:t>Руки вверх поднимешь смело,</a:t>
            </a:r>
            <a:br>
              <a:rPr lang="ru-RU" sz="2800" b="1" i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800" b="1" i="1" dirty="0">
                <a:solidFill>
                  <a:srgbClr val="FF0000"/>
                </a:solidFill>
                <a:latin typeface="Monotype Corsiva" pitchFamily="66" charset="0"/>
              </a:rPr>
              <a:t>Чтоб душа твоя запела.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photo-day.ru/wp-content/uploads/2012/02/cold_0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</TotalTime>
  <Words>63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Слайд 1</vt:lpstr>
      <vt:lpstr>ДЕКАБРЬ</vt:lpstr>
      <vt:lpstr>Слайд 3</vt:lpstr>
      <vt:lpstr>Слайд 4</vt:lpstr>
      <vt:lpstr>Слайд 5</vt:lpstr>
      <vt:lpstr>ЯНВАРЬ</vt:lpstr>
      <vt:lpstr>Слайд 7</vt:lpstr>
      <vt:lpstr>Слайд 8</vt:lpstr>
      <vt:lpstr>Слайд 9</vt:lpstr>
      <vt:lpstr>ФЕВРАЛЬ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22</cp:revision>
  <dcterms:created xsi:type="dcterms:W3CDTF">2015-11-30T16:28:06Z</dcterms:created>
  <dcterms:modified xsi:type="dcterms:W3CDTF">2015-12-06T16:25:20Z</dcterms:modified>
</cp:coreProperties>
</file>