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AA950-94F3-49EB-94B5-42C325DC720C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76CC-3839-4746-A112-5FADFD015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929718" cy="250033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Использование многофункциональных пособий в логопедической работе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Рисунок 3" descr="1u2ubdm04s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8541"/>
            <a:ext cx="9144000" cy="2239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3573016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Gabriola" pitchFamily="82" charset="0"/>
              </a:rPr>
              <a:t>Подготовила:</a:t>
            </a:r>
          </a:p>
          <a:p>
            <a:r>
              <a:rPr lang="ru-RU" dirty="0" smtClean="0">
                <a:latin typeface="Gabriola" pitchFamily="82" charset="0"/>
              </a:rPr>
              <a:t>Учитель-логопед</a:t>
            </a:r>
          </a:p>
          <a:p>
            <a:r>
              <a:rPr lang="ru-RU" dirty="0" smtClean="0">
                <a:latin typeface="Gabriola" pitchFamily="82" charset="0"/>
              </a:rPr>
              <a:t>Тихонова Н.К.</a:t>
            </a: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1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8952">
            <a:off x="-10703" y="349267"/>
            <a:ext cx="4311308" cy="288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112189" y="285728"/>
            <a:ext cx="4333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«Звуковые дорожки»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Используются для автоматизации 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поставленных  звуков как изолированно, </a:t>
            </a:r>
          </a:p>
          <a:p>
            <a:pPr algn="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так и в слогах.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3811012"/>
            <a:ext cx="66736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«Цветные пеньки»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Используются для: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Развития мелкой моторики;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Работы над речевым дыханием;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Автоматизации изолированных звуков;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Автоматизации звуков в словах и слогах;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Называния слов с заданным звуком в начале, середине, конце </a:t>
            </a:r>
          </a:p>
          <a:p>
            <a:pPr marL="342900" indent="-34290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слова (в зависимости от цвета «пенька»).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Рисунок 5" descr="IMAG1404.jpg"/>
          <p:cNvPicPr>
            <a:picLocks noChangeAspect="1"/>
          </p:cNvPicPr>
          <p:nvPr/>
        </p:nvPicPr>
        <p:blipFill>
          <a:blip r:embed="rId3" cstate="print"/>
          <a:srcRect l="12398" r="16073"/>
          <a:stretch>
            <a:fillRect/>
          </a:stretch>
        </p:blipFill>
        <p:spPr>
          <a:xfrm rot="440424">
            <a:off x="5148064" y="2852936"/>
            <a:ext cx="3384376" cy="283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1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6704">
            <a:off x="5726524" y="761919"/>
            <a:ext cx="3322299" cy="243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2844" y="142852"/>
            <a:ext cx="56717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«Игры с прищепками»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Могут использоваться для: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Развития мелкой моторики;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Развития координации и точности движений;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Автоматизации звуков изолированно и в слогах;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Составления предложений и небольших рассказов.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15261" y="4071942"/>
            <a:ext cx="539121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«Бусинки и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шнурочки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Развитие мелкой моторики;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Развитие речевого дыхания;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Автоматизация звуков (изолированно, в слогах,</a:t>
            </a:r>
          </a:p>
          <a:p>
            <a:pPr marL="342900" indent="-34290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 словах);</a:t>
            </a:r>
          </a:p>
          <a:p>
            <a:pPr marL="342900" indent="-34290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4. Работа над согласованием существительных </a:t>
            </a:r>
          </a:p>
          <a:p>
            <a:pPr marL="342900" indent="-34290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с числительными, прилагательными.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Рисунок 4" descr="IMAG1413.jpg"/>
          <p:cNvPicPr>
            <a:picLocks noChangeAspect="1"/>
          </p:cNvPicPr>
          <p:nvPr/>
        </p:nvPicPr>
        <p:blipFill>
          <a:blip r:embed="rId3" cstate="print"/>
          <a:srcRect t="5901" b="13251"/>
          <a:stretch>
            <a:fillRect/>
          </a:stretch>
        </p:blipFill>
        <p:spPr>
          <a:xfrm rot="15314310">
            <a:off x="757010" y="3263603"/>
            <a:ext cx="2701239" cy="364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1235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Шнуровка «Дерево»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Может использоваться для: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Развития связной речи;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Закрепления навыков счёта;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Называния слов с заданным звуком в начале,</a:t>
            </a:r>
          </a:p>
          <a:p>
            <a:pPr marL="457200" indent="-45720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середине, конце слова (в зависимости </a:t>
            </a:r>
          </a:p>
          <a:p>
            <a:pPr marL="457200" indent="-457200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от цвета детали).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214818"/>
            <a:ext cx="43813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«Мозаика»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Используется совместно со схемой слова, 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для обозначения позиции звука в слове. 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Также мозаику можно использовать при 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звуковом анализе слова.</a:t>
            </a:r>
          </a:p>
          <a:p>
            <a:endParaRPr lang="ru-RU" dirty="0"/>
          </a:p>
        </p:txBody>
      </p:sp>
      <p:pic>
        <p:nvPicPr>
          <p:cNvPr id="5" name="Рисунок 4" descr="IMAG1415.jpg"/>
          <p:cNvPicPr>
            <a:picLocks noChangeAspect="1"/>
          </p:cNvPicPr>
          <p:nvPr/>
        </p:nvPicPr>
        <p:blipFill>
          <a:blip r:embed="rId2" cstate="print"/>
          <a:srcRect l="20075" r="27950"/>
          <a:stretch>
            <a:fillRect/>
          </a:stretch>
        </p:blipFill>
        <p:spPr>
          <a:xfrm>
            <a:off x="5436096" y="260648"/>
            <a:ext cx="3168352" cy="36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1422.jpg"/>
          <p:cNvPicPr>
            <a:picLocks noChangeAspect="1"/>
          </p:cNvPicPr>
          <p:nvPr/>
        </p:nvPicPr>
        <p:blipFill>
          <a:blip r:embed="rId3" cstate="print"/>
          <a:srcRect l="5901" r="5901"/>
          <a:stretch>
            <a:fillRect/>
          </a:stretch>
        </p:blipFill>
        <p:spPr>
          <a:xfrm>
            <a:off x="467544" y="3789040"/>
            <a:ext cx="350026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573016"/>
            <a:ext cx="54152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Предметные картинки и разноцветные фишки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Нужны для: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Обследования звуковой стороны речи;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Проверки словарного запаса;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Обследования фонематического слуха;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Звукового анализа, составления схем слов;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Подсчёта количества звуков и их места в слове.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Рисунок 2" descr="IMAG1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999012">
            <a:off x="1609894" y="-755959"/>
            <a:ext cx="3133287" cy="523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6191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Gabriola" pitchFamily="82" charset="0"/>
              </a:rPr>
              <a:t>Занимательные карточки «Жук»</a:t>
            </a:r>
          </a:p>
          <a:p>
            <a:r>
              <a:rPr lang="ru-RU" sz="2400" b="1" dirty="0" smtClean="0">
                <a:latin typeface="Gabriola" pitchFamily="82" charset="0"/>
              </a:rPr>
              <a:t>Читаем слова-слоги</a:t>
            </a:r>
          </a:p>
          <a:p>
            <a:r>
              <a:rPr lang="ru-RU" sz="2400" dirty="0" smtClean="0">
                <a:latin typeface="Gabriola" pitchFamily="82" charset="0"/>
              </a:rPr>
              <a:t>Пособие используется для: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Gabriola" pitchFamily="82" charset="0"/>
              </a:rPr>
              <a:t>Составления слов;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Gabriola" pitchFamily="82" charset="0"/>
              </a:rPr>
              <a:t>Обучения чтению;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Gabriola" pitchFamily="82" charset="0"/>
              </a:rPr>
              <a:t>Запоминания графического образа слова;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Gabriola" pitchFamily="82" charset="0"/>
              </a:rPr>
              <a:t>Называния деталей рисунка, изображённого на карточках;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Gabriola" pitchFamily="82" charset="0"/>
              </a:rPr>
              <a:t>Составления предложений и рассказов по рисункам.</a:t>
            </a:r>
            <a:endParaRPr lang="ru-RU" sz="2400" dirty="0">
              <a:latin typeface="Gabriola" pitchFamily="82" charset="0"/>
            </a:endParaRPr>
          </a:p>
        </p:txBody>
      </p:sp>
      <p:pic>
        <p:nvPicPr>
          <p:cNvPr id="3" name="Рисунок 2" descr="IMAG1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356992"/>
            <a:ext cx="5173303" cy="3097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277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Использование многофункциональных пособий в логопедической работе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многофункциональных пособий в логопедической работе</dc:title>
  <dc:creator>User</dc:creator>
  <cp:lastModifiedBy>user</cp:lastModifiedBy>
  <cp:revision>12</cp:revision>
  <dcterms:created xsi:type="dcterms:W3CDTF">2015-12-04T04:45:35Z</dcterms:created>
  <dcterms:modified xsi:type="dcterms:W3CDTF">2015-12-07T17:59:39Z</dcterms:modified>
</cp:coreProperties>
</file>