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60" r:id="rId5"/>
    <p:sldId id="262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4616-8BAA-49DF-81CE-928EA9324F1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A268-2469-41F9-9CC2-F28F60F76B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48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4616-8BAA-49DF-81CE-928EA9324F1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A268-2469-41F9-9CC2-F28F60F76B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594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4616-8BAA-49DF-81CE-928EA9324F1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A268-2469-41F9-9CC2-F28F60F76B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4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4616-8BAA-49DF-81CE-928EA9324F1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A268-2469-41F9-9CC2-F28F60F76B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933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4616-8BAA-49DF-81CE-928EA9324F1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A268-2469-41F9-9CC2-F28F60F76B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072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4616-8BAA-49DF-81CE-928EA9324F1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A268-2469-41F9-9CC2-F28F60F76B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225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4616-8BAA-49DF-81CE-928EA9324F1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A268-2469-41F9-9CC2-F28F60F76B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473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4616-8BAA-49DF-81CE-928EA9324F1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A268-2469-41F9-9CC2-F28F60F76B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042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4616-8BAA-49DF-81CE-928EA9324F1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A268-2469-41F9-9CC2-F28F60F76B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53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4616-8BAA-49DF-81CE-928EA9324F1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A268-2469-41F9-9CC2-F28F60F76B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182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4616-8BAA-49DF-81CE-928EA9324F1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A268-2469-41F9-9CC2-F28F60F76B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66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24616-8BAA-49DF-81CE-928EA9324F1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4A268-2469-41F9-9CC2-F28F60F76B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779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kapitosha.net/wp-content/uploads/2013/09/mim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089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xrest.ru/schemes/00/0e/f4/2b/%D0%A2%D1%80%D0%B8%20%D0%BC%D0%B5%D0%B4%D0%B2%D0%B5%D0%B4%D1%8F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343" y="322450"/>
            <a:ext cx="10440537" cy="653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692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izuminki.com/images/skazochnye-doma-v-realnoj-zhizni/1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22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www.vospitatel.com.ua/images/d/domashnie-jivotnye-3god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765" y="167005"/>
            <a:ext cx="10398035" cy="7352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797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i.u-mama.ru/files/i/img/news/0_223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8046"/>
            <a:ext cx="6659880" cy="7979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61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0</Words>
  <Application>Microsoft Office PowerPoint</Application>
  <PresentationFormat>Широкоэкранный</PresentationFormat>
  <Paragraphs>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MT</dc:creator>
  <cp:lastModifiedBy>MT</cp:lastModifiedBy>
  <cp:revision>9</cp:revision>
  <dcterms:created xsi:type="dcterms:W3CDTF">2015-11-29T13:11:01Z</dcterms:created>
  <dcterms:modified xsi:type="dcterms:W3CDTF">2015-12-07T10:02:38Z</dcterms:modified>
</cp:coreProperties>
</file>