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1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7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3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2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8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2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5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0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8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9E603-F671-4705-8137-ABF1C785829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FEA5-47BF-4EAC-B781-A2EB36244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6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http://cs7011.vk.me/c540104/v540104504/30e45/BsU_53Pi-L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7" y="0"/>
            <a:ext cx="61612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kyclipart.ru/uploads/posts/2010-11/1289220390_2010-11-08_15135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t="42246" r="14173" b="8734"/>
          <a:stretch/>
        </p:blipFill>
        <p:spPr bwMode="auto">
          <a:xfrm>
            <a:off x="-40298" y="4238625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lh5.ggpht.com/yPdZe5HnLa5Rxli7UGz16gzt976lwaqAn5a17QU-DJF1RjykMzD4AoubcEhCmC_28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1" y="190866"/>
            <a:ext cx="25336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155723" y="4489937"/>
            <a:ext cx="2954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b="1" i="1" dirty="0" smtClean="0"/>
              <a:t>Шепырева Людмила Леонидовна воспитатель ГБДОУ № 32 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21309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3" y="0"/>
            <a:ext cx="12212843" cy="7022124"/>
          </a:xfrm>
          <a:prstGeom prst="rect">
            <a:avLst/>
          </a:prstGeom>
        </p:spPr>
      </p:pic>
      <p:pic>
        <p:nvPicPr>
          <p:cNvPr id="3" name="Рисунок 2" descr="http://cs7011.vk.me/c540104/v540104504/30e4c/kEVU726cXx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0"/>
            <a:ext cx="61780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kyclipart.ru/uploads/posts/2010-11/1289220390_2010-11-08_15135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t="42246" r="14173" b="8734"/>
          <a:stretch/>
        </p:blipFill>
        <p:spPr bwMode="auto">
          <a:xfrm>
            <a:off x="0" y="4238625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vetka.by/wp-content/uploads/2012/10/vetkovski_raion_children_bab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36" y="2754923"/>
            <a:ext cx="3394564" cy="410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lh5.ggpht.com/yPdZe5HnLa5Rxli7UGz16gzt976lwaqAn5a17QU-DJF1RjykMzD4AoubcEhCmC_28w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87948"/>
            <a:ext cx="2533650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6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7011.vk.me/c540104/v540104504/30e53/cyY1OjlbKv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69" y="0"/>
            <a:ext cx="6096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kyclipart.ru/uploads/posts/2010-11/1289220390_2010-11-08_15135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t="42246" r="14173" b="8734"/>
          <a:stretch/>
        </p:blipFill>
        <p:spPr bwMode="auto">
          <a:xfrm>
            <a:off x="6594" y="4238625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vetka.by/wp-content/uploads/2012/10/vetkovski_raion_children_bab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70" y="2801815"/>
            <a:ext cx="3476624" cy="405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lh5.ggpht.com/yPdZe5HnLa5Rxli7UGz16gzt976lwaqAn5a17QU-DJF1RjykMzD4AoubcEhCmC_28w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" y="179143"/>
            <a:ext cx="2533650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44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http://cs7011.vk.me/c540104/v540104504/30e5a/zivphGd_4Q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191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kyclipart.ru/uploads/posts/2010-11/1289220390_2010-11-08_15135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t="42246" r="14173" b="8734"/>
          <a:stretch/>
        </p:blipFill>
        <p:spPr bwMode="auto">
          <a:xfrm>
            <a:off x="-14287" y="4238625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vetka.by/wp-content/uploads/2012/10/vetkovski_raion_children_bab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83" y="2743200"/>
            <a:ext cx="3423504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lh5.ggpht.com/yPdZe5HnLa5Rxli7UGz16gzt976lwaqAn5a17QU-DJF1RjykMzD4AoubcEhCmC_28w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6225"/>
            <a:ext cx="2533650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735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шепырева</dc:creator>
  <cp:lastModifiedBy>людмила шепырева</cp:lastModifiedBy>
  <cp:revision>5</cp:revision>
  <dcterms:created xsi:type="dcterms:W3CDTF">2015-12-07T16:45:57Z</dcterms:created>
  <dcterms:modified xsi:type="dcterms:W3CDTF">2015-12-07T17:20:29Z</dcterms:modified>
</cp:coreProperties>
</file>