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2" r:id="rId17"/>
    <p:sldId id="271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4194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DCC9B-DE0E-4765-A616-B6F0DD352B21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B4CF-1BC5-476E-AC51-C878B421A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B4CF-1BC5-476E-AC51-C878B421A2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F838DB-91EA-44B1-8147-8402B263FC0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FF3808-E0A4-461E-8D87-3D7DA8DD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Обществознание 8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Потребности человека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l1.joxi.net/drive/0010/0581/717381/150804/793487af4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944100" cy="742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acli.pn.it/wp-content/uploads/2013/11/home_filleracl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8604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e.zavantag.com/tw_files2/urls_5/34/d-33049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3-tub-ru.yandex.net/i?id=97e201a8d891bd58114369411400656a&amp;n=33&amp;h=190&amp;w=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786610" cy="7047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q.com.ua/img/news/2015/may/21/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zolotoi-roman.com/wp-content/uploads/2012/09/potrebnosti-chelove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45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3846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Знакомство с многообразием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потребностей человека.</a:t>
            </a:r>
            <a:endParaRPr kumimoji="0" lang="ru-RU" sz="5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bigslide.ru/images/2/1499/831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8207"/>
            <a:ext cx="9144000" cy="481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узнать, что такое потребность;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1" i="0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выяснить названия и причины 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возникновения;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-  определить свои потребности</a:t>
            </a:r>
            <a:r>
              <a:rPr kumimoji="0" lang="ru-RU" sz="4000" b="1" i="0" u="sng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0"/>
            <a:ext cx="842968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Д. Н. Узнадзе - потребность как нужда;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Г. Лежнев - потребность как предмет удовлетворения нужды;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С.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Магун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потребность как отсутствие блага, как ценность;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Б. Ф. Ломов, Д. А. Леонтьев - потребность как необходимость;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 А.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Джидарьян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П. А.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Рудик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потребность как состояние напряжения;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Шванцер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потребность как системная реакция;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Б. Ф. Поршнев - потребность как исходное противоречие между реальным и необходимым, должным 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сущным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714752"/>
            <a:ext cx="7242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u="sng" dirty="0" smtClean="0">
                <a:solidFill>
                  <a:srgbClr val="FF0000"/>
                </a:solidFill>
              </a:rPr>
              <a:t>Человек может оставаться собой лишь в том случае,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u="sng" dirty="0" smtClean="0">
                <a:solidFill>
                  <a:srgbClr val="FF0000"/>
                </a:solidFill>
              </a:rPr>
              <a:t>если он неустанно стремится над собой возвыситься.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i="1" dirty="0" err="1" smtClean="0">
                <a:solidFill>
                  <a:srgbClr val="FF0000"/>
                </a:solidFill>
              </a:rPr>
              <a:t>Жюль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Лашелье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omanglory.ru/wp-content/uploads/2013/10/Sleduyte-zdorovoy-di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ok.opredelim.com/pars_docs/refs/21/2059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7" y="-136526"/>
            <a:ext cx="953244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857272"/>
          </a:xfrm>
        </p:spPr>
        <p:txBody>
          <a:bodyPr/>
          <a:lstStyle/>
          <a:p>
            <a:pPr algn="ctr"/>
            <a:r>
              <a:rPr lang="ru-RU" dirty="0" err="1" smtClean="0"/>
              <a:t>Абрахам</a:t>
            </a:r>
            <a:r>
              <a:rPr lang="ru-RU" dirty="0" smtClean="0"/>
              <a:t> </a:t>
            </a:r>
            <a:r>
              <a:rPr lang="ru-RU" dirty="0" err="1" smtClean="0"/>
              <a:t>Маслоу</a:t>
            </a:r>
            <a:endParaRPr lang="ru-RU" dirty="0"/>
          </a:p>
        </p:txBody>
      </p:sp>
      <p:pic>
        <p:nvPicPr>
          <p:cNvPr id="34820" name="Picture 4" descr="http://www.chaskor.ru/posts_images_201004/392_300_16388_maslowbig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781245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ТО для печати\Папа, мама и я - наша дружная семья, 2010\IMG_0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7771"/>
            <a:ext cx="9144000" cy="708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ТО для печати\Экскурсия Самара космическая\DSC04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" y="1"/>
            <a:ext cx="9119220" cy="69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540102.vk.me/c540109/v540109393/16b89/FzW2eMMhI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9050"/>
            <a:ext cx="9410538" cy="69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Удовлетворение физиологических потребнос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448" y="-142900"/>
            <a:ext cx="9669751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0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Человек всегда считался высшим созданием природы, её </a:t>
            </a:r>
          </a:p>
        </p:txBody>
      </p:sp>
      <p:pic>
        <p:nvPicPr>
          <p:cNvPr id="15362" name="Picture 2" descr="Физиологические потребности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asravmiser.it/new/images/oziogallery2/crocifis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1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элементарноватсон.рф/upload/iblock/01b/01b25a52b2b3cee6c366a93033002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525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156</Words>
  <Application>Microsoft Office PowerPoint</Application>
  <PresentationFormat>Экран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Обществознание 8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Человек может оставаться собой лишь в том случае, если он неустанно стремится над собой возвыситься. Жюль Лашелье </vt:lpstr>
      <vt:lpstr>Слайд 20</vt:lpstr>
      <vt:lpstr>Абрахам Маслоу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 8 класс</dc:title>
  <dc:creator>галина</dc:creator>
  <cp:lastModifiedBy>галина</cp:lastModifiedBy>
  <cp:revision>18</cp:revision>
  <dcterms:created xsi:type="dcterms:W3CDTF">2015-11-04T09:35:05Z</dcterms:created>
  <dcterms:modified xsi:type="dcterms:W3CDTF">2015-11-06T14:36:24Z</dcterms:modified>
</cp:coreProperties>
</file>