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  <p:sldMasterId id="2147483816" r:id="rId3"/>
  </p:sldMasterIdLst>
  <p:sldIdLst>
    <p:sldId id="256" r:id="rId4"/>
    <p:sldId id="257" r:id="rId5"/>
    <p:sldId id="260" r:id="rId6"/>
    <p:sldId id="262" r:id="rId7"/>
    <p:sldId id="263" r:id="rId8"/>
    <p:sldId id="270" r:id="rId9"/>
    <p:sldId id="265" r:id="rId10"/>
    <p:sldId id="268" r:id="rId11"/>
    <p:sldId id="269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48A33F3A-EDB3-4E3F-96B1-8398AD5C93B6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1DE673A-5152-4100-A265-8CC17A4AFD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33F3A-EDB3-4E3F-96B1-8398AD5C93B6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673A-5152-4100-A265-8CC17A4AFD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33F3A-EDB3-4E3F-96B1-8398AD5C93B6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673A-5152-4100-A265-8CC17A4AFD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8A33F3A-EDB3-4E3F-96B1-8398AD5C93B6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DE673A-5152-4100-A265-8CC17A4AFD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33F3A-EDB3-4E3F-96B1-8398AD5C93B6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673A-5152-4100-A265-8CC17A4AFD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33F3A-EDB3-4E3F-96B1-8398AD5C93B6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673A-5152-4100-A265-8CC17A4AFD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33F3A-EDB3-4E3F-96B1-8398AD5C93B6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673A-5152-4100-A265-8CC17A4AFD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8A33F3A-EDB3-4E3F-96B1-8398AD5C93B6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DE673A-5152-4100-A265-8CC17A4AFD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8A33F3A-EDB3-4E3F-96B1-8398AD5C93B6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DE673A-5152-4100-A265-8CC17A4AFD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33F3A-EDB3-4E3F-96B1-8398AD5C93B6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673A-5152-4100-A265-8CC17A4AFD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33F3A-EDB3-4E3F-96B1-8398AD5C93B6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673A-5152-4100-A265-8CC17A4AFD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48A33F3A-EDB3-4E3F-96B1-8398AD5C93B6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673A-5152-4100-A265-8CC17A4AFD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33F3A-EDB3-4E3F-96B1-8398AD5C93B6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673A-5152-4100-A265-8CC17A4AFD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33F3A-EDB3-4E3F-96B1-8398AD5C93B6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673A-5152-4100-A265-8CC17A4AFD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33F3A-EDB3-4E3F-96B1-8398AD5C93B6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673A-5152-4100-A265-8CC17A4AFD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8A33F3A-EDB3-4E3F-96B1-8398AD5C93B6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DE673A-5152-4100-A265-8CC17A4AFD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A33F3A-EDB3-4E3F-96B1-8398AD5C93B6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673A-5152-4100-A265-8CC17A4AFD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A33F3A-EDB3-4E3F-96B1-8398AD5C93B6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673A-5152-4100-A265-8CC17A4AFD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A33F3A-EDB3-4E3F-96B1-8398AD5C93B6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673A-5152-4100-A265-8CC17A4AFD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A33F3A-EDB3-4E3F-96B1-8398AD5C93B6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673A-5152-4100-A265-8CC17A4AFD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A33F3A-EDB3-4E3F-96B1-8398AD5C93B6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673A-5152-4100-A265-8CC17A4AFD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A33F3A-EDB3-4E3F-96B1-8398AD5C93B6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673A-5152-4100-A265-8CC17A4AFD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48A33F3A-EDB3-4E3F-96B1-8398AD5C93B6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1DE673A-5152-4100-A265-8CC17A4AFD0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8A33F3A-EDB3-4E3F-96B1-8398AD5C93B6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673A-5152-4100-A265-8CC17A4AFD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8A33F3A-EDB3-4E3F-96B1-8398AD5C93B6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DE673A-5152-4100-A265-8CC17A4AFD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A33F3A-EDB3-4E3F-96B1-8398AD5C93B6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673A-5152-4100-A265-8CC17A4AFD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A33F3A-EDB3-4E3F-96B1-8398AD5C93B6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673A-5152-4100-A265-8CC17A4AFD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8A33F3A-EDB3-4E3F-96B1-8398AD5C93B6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DE673A-5152-4100-A265-8CC17A4AFD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8A33F3A-EDB3-4E3F-96B1-8398AD5C93B6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1DE673A-5152-4100-A265-8CC17A4AFD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33F3A-EDB3-4E3F-96B1-8398AD5C93B6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673A-5152-4100-A265-8CC17A4AFD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8A33F3A-EDB3-4E3F-96B1-8398AD5C93B6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DE673A-5152-4100-A265-8CC17A4AFD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48A33F3A-EDB3-4E3F-96B1-8398AD5C93B6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1DE673A-5152-4100-A265-8CC17A4AFD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48A33F3A-EDB3-4E3F-96B1-8398AD5C93B6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1DE673A-5152-4100-A265-8CC17A4AFD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8A33F3A-EDB3-4E3F-96B1-8398AD5C93B6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1DE673A-5152-4100-A265-8CC17A4AFD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med">
    <p:dissolve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8A33F3A-EDB3-4E3F-96B1-8398AD5C93B6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DE673A-5152-4100-A265-8CC17A4AFD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med">
    <p:dissolve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8A33F3A-EDB3-4E3F-96B1-8398AD5C93B6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DE673A-5152-4100-A265-8CC17A4AFD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med">
    <p:dissolve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« Моя работа»</a:t>
            </a: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81088" y="4077072"/>
            <a:ext cx="8062912" cy="1752600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Подготовила воспитательница </a:t>
            </a:r>
            <a:r>
              <a:rPr lang="ru-RU" smtClean="0"/>
              <a:t>группы № 2</a:t>
            </a:r>
            <a:endParaRPr lang="ru-RU" dirty="0" smtClean="0"/>
          </a:p>
          <a:p>
            <a:r>
              <a:rPr lang="ru-RU" dirty="0" err="1" smtClean="0"/>
              <a:t>Гараева</a:t>
            </a:r>
            <a:r>
              <a:rPr lang="ru-RU" dirty="0" smtClean="0"/>
              <a:t> А.А. </a:t>
            </a:r>
            <a:endParaRPr lang="ru-RU" dirty="0"/>
          </a:p>
        </p:txBody>
      </p:sp>
      <p:pic>
        <p:nvPicPr>
          <p:cNvPr id="4" name="Рисунок 3" descr="YASZ1e8bl8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2132856"/>
            <a:ext cx="2364149" cy="270892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400" b="1" dirty="0" smtClean="0"/>
              <a:t>Я могу закончить свою творческую презентацию  словами:</a:t>
            </a:r>
            <a:br>
              <a:rPr lang="ru-RU" sz="1400" b="1" dirty="0" smtClean="0"/>
            </a:br>
            <a:r>
              <a:rPr lang="ru-RU" sz="1400" b="1" dirty="0" smtClean="0"/>
              <a:t> </a:t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>Так кто же такой воспитатель - современный воспитатель? Конечно же человек. Человек, воспитывающий детей, любящий их, поэтому и он и они счастливы.  Я люблю свою профессию, потому что люблю, прежде всего, детей, люблю заниматься с ними и работать для них. Работая воспитателем, я могу твёрдо сказать – лучше моей профессии нет. Мне не суждено совершить подвиг, сделав великое открытие, мне это не важно. Мне важно, что люди доверили мне самое дорогое, что у них есть – своих детей, которые непременно вырастут. А какими они вырастут, во многом зависит от меня. Кто-то из них может, станет врачом, кто-то, поваром, кто-то учителем, кто-то, возможно, даже совершит подвиг, но они непременно внесут свой вклад во благо нашей Родины. И я буду знать, что в этом есть и моя заслуга, потому что я отдаю каждому из них свой труд, свою любовь, частичку своего сердца, своей души.</a:t>
            </a:r>
            <a:br>
              <a:rPr lang="ru-RU" sz="1400" b="1" dirty="0" smtClean="0"/>
            </a:br>
            <a:r>
              <a:rPr lang="ru-RU" sz="1400" b="1" dirty="0" smtClean="0"/>
              <a:t>В.А.Сухомлинский писал: «У каждого ребёнка в глубине души спрятаны колокольчики. Надо только отыскать их, затронуть, чтобы они зазвенели добрым и весёлым звоном"</a:t>
            </a:r>
            <a:br>
              <a:rPr lang="ru-RU" sz="1400" b="1" dirty="0" smtClean="0"/>
            </a:br>
            <a:endParaRPr lang="ru-RU" sz="1400" dirty="0"/>
          </a:p>
        </p:txBody>
      </p:sp>
      <p:pic>
        <p:nvPicPr>
          <p:cNvPr id="4" name="Рисунок 3" descr="ltn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4077072"/>
            <a:ext cx="4097132" cy="2780928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/>
              <a:t>Спасибо за внимание! </a:t>
            </a:r>
            <a:endParaRPr lang="ru-RU" sz="5400" dirty="0"/>
          </a:p>
        </p:txBody>
      </p:sp>
      <p:pic>
        <p:nvPicPr>
          <p:cNvPr id="4" name="Рисунок 3" descr="1211071658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3068960"/>
            <a:ext cx="3312219" cy="3072279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208138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>
                    <a:lumMod val="75000"/>
                  </a:schemeClr>
                </a:solidFill>
              </a:rPr>
              <a:t>Для меня работа- это скорее не профессия, а образ жизни. Дети, родители, коллеги- это один дружный, сплоченный коллектив.</a:t>
            </a:r>
            <a:endParaRPr lang="ru-RU" sz="32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4" name="Рисунок 3" descr="20130325-vospitatel-goda-2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3" y="4149080"/>
            <a:ext cx="2664296" cy="237626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7584" y="2690336"/>
            <a:ext cx="74888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МОЁ ПЕДАГОГИЧЕСКОЕ КРЕДО:</a:t>
            </a:r>
            <a:r>
              <a:rPr lang="ru-RU" sz="2800" b="1" dirty="0" smtClean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2800" b="1" i="1" dirty="0" smtClean="0">
                <a:solidFill>
                  <a:schemeClr val="tx1">
                    <a:lumMod val="95000"/>
                  </a:schemeClr>
                </a:solidFill>
              </a:rPr>
              <a:t>«Мир детства радостен и тонок, как флейты плавающий звук. Пока смеётся мне ребёнок, я знаю, что не зря живу!»</a:t>
            </a:r>
            <a:endParaRPr lang="ru-RU" sz="28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494"/>
            <a:ext cx="8686800" cy="1399032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Мой принцип работы:</a:t>
            </a:r>
            <a:b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1.Детям больше самостоятельности и прав выбора;</a:t>
            </a:r>
            <a:b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2.Не развлекательность, а занимательность и увлечение как основа эмоционального тона занятия;</a:t>
            </a:r>
            <a:b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3. «Скрытая» дифференциация воспитанников по учебным возможностям, интересам, особенностям и склонностям;. </a:t>
            </a:r>
            <a:b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4.Уметь вставать на позицию ребёнка, видеть в нём личность, индивидуальность;</a:t>
            </a:r>
            <a:b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5.Помогать ребёнку быть социально значимым и успешным;</a:t>
            </a:r>
            <a:b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6.Предъявляешь требования воспитанникам, проверь, соответствуешь ли им сам; все новое – это интересно!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 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dirty="0"/>
          </a:p>
        </p:txBody>
      </p:sp>
      <p:pic>
        <p:nvPicPr>
          <p:cNvPr id="6" name="Рисунок 5" descr="фото02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131840" y="3573016"/>
            <a:ext cx="2808312" cy="3384376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Я думаю, что слова   К. </a:t>
            </a:r>
            <a:r>
              <a:rPr lang="ru-RU" sz="1800" b="1" dirty="0" err="1" smtClean="0">
                <a:solidFill>
                  <a:schemeClr val="tx2">
                    <a:lumMod val="75000"/>
                  </a:schemeClr>
                </a:solidFill>
              </a:rPr>
              <a:t>Гельвецкого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 : «Воспитатель — это волшебник, который открывает детям дверь в мир взрослых. И от того, что знает и умеет воспитатель, зависит и то, чему и как он научит своих воспитанников», наиболее точно отражают мой взгляд на профессию «воспитатель».</a:t>
            </a:r>
            <a:b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Современный воспитатель…. Каким же он должен быть? Размышляя над этим вопросом я пришла к выводу, что он ничем не отличается от воспитателя и 19 и 20 века. Безусловно, необходимо, чтобы он владел новейшими технологиями, умел ориентироваться в мире политики и современных достижениях техники, должен быть, юридически и экономически грамотным. Это так, но в первую очередь воспитатель, как и во все времена должен быть образцом духовности, воспитанности, порядочным и честным, добрым и справедливым человеком. Быть воспитателем в современных условиях сложно и ответственно, так как нужны не только всесторонние знания, опыт, но и огромное терпение, постоянно находиться в творческом поиске, вносить в работу что-то новое. Моя  профессия нужна и даёт обществу детей, подготовленных к дальнейшей жизни, уверенных в себе, желающих учиться дальше. На мой взгляд, эти главные качества воспитателя были и остаются самыми необходимыми.</a:t>
            </a:r>
            <a:endParaRPr lang="ru-RU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chemeClr val="tx1"/>
                </a:solidFill>
              </a:rPr>
              <a:t>« Детство – каждодневное открытие мира» - писал В. А.  Сухомлинский.  Дети дошкольного возраста отличаются любознательностью, добротой, непосредственностью.</a:t>
            </a:r>
            <a:r>
              <a:rPr lang="ru-RU" sz="1600" b="1" dirty="0" smtClean="0">
                <a:solidFill>
                  <a:schemeClr val="tx1"/>
                </a:solidFill>
              </a:rPr>
              <a:t/>
            </a:r>
            <a:br>
              <a:rPr lang="ru-RU" sz="1600" b="1" dirty="0" smtClean="0">
                <a:solidFill>
                  <a:schemeClr val="tx1"/>
                </a:solidFill>
              </a:rPr>
            </a:b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фото02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2132856"/>
            <a:ext cx="3634358" cy="4536504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764704"/>
            <a:ext cx="8784976" cy="5112568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А значит, мы воспитатели должны помнить, что основу человека, жизненный стержень закладываем мы и только мы! Мы стоим у истоков большой реки, мы не должны допустить ошибок. Мы должны научить ребенка добру, любви, милосердию, чуткости. Воспитатель должен уметь видеть очень тонкую грань между добром и злом, и воспитывая ребенка должны помнить одну заповедь «Не навреди! ». Здесь воспитатель должен быть очень корректен, быть гибким, внимательным, чутким и тактичным, и обязательно искренне любить детей. Это громадный, титанический труд. В первую очередь труд над собой. Воспитатель должен постоянно совершенствоваться, учиться, искать ответы на вопросы. Ведь ребенок задавший вопрос, ждет ответа сию минуту, так как через минуту у него возникнет новый вопрос. Мы, воспитатели, не имеем права оставить вопрос открытым, без ответа, ведь в последующем ребенок перестанет нам их задавать, скажет «А воспитатель, наша ничего не знает, спрошу у другого». В этот момент мы потерям в глазах ребенка уважение и доверие. Любовь к детям, уважение их личности – вот главное в работе воспитателя. Научиться жить, жизнью ребенка, плакать и радоваться вместе с ним. Я всегда  верю в возможности каждого ребёнка, в то доброе, что в нём заложено. Я учу детей доброте, заботе о ближнем, уважению к другим людям.</a:t>
            </a:r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ото02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286072" y="1806352"/>
            <a:ext cx="4876800" cy="3657600"/>
          </a:xfrm>
          <a:prstGeom prst="rect">
            <a:avLst/>
          </a:prstGeom>
        </p:spPr>
      </p:pic>
      <p:pic>
        <p:nvPicPr>
          <p:cNvPr id="8" name="Рисунок 7" descr="фото02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2060848"/>
            <a:ext cx="4876800" cy="365760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На своих занятиях я стараюсь использовать разнообразные дидактические материалы, которые помогают детям лучше усваивать пройденный материал, некоторые дидактические пособия разработаны мною. Но главным видом деятельности я все, же считаю игру.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dirty="0" smtClean="0"/>
              <a:t>Еще Выгодский говорил о том, что для ребенка игра, это трудная работа над самим собой. Понаблюдав за играми ребят я пришла к выводу, что они предпочитают: различные виды конструкторов, настольно-печатные игры, наборы машинок, кукол. Поэтому предметно-игровую среду в группе я организовала таким образом, что бы каждый ребенок  спокойно мог  выбрать занятие себе по душе. Игровые уголки: «Парикмахерская», «Стройка», «Гараж», «Больница», «Магазин», «Семья», расположены так, чтобы дети могли играть небольшими подгруппами. 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dirty="0" smtClean="0"/>
              <a:t>Особое внимание я уделяю играм детей в «Семью», пытаясь научить детей, уважительному отношению друг к другу и «детям» в своей «семье». Развитие толерантности очень важно в современном мире, когда люди могут оскорбить человека только за то, что он с ним не согласен.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фото02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286072" y="2310408"/>
            <a:ext cx="4876800" cy="3657600"/>
          </a:xfrm>
        </p:spPr>
      </p:pic>
      <p:pic>
        <p:nvPicPr>
          <p:cNvPr id="7" name="Рисунок 6" descr="фото02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682480" y="1374304"/>
            <a:ext cx="4876800" cy="365760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86</TotalTime>
  <Words>262</Words>
  <Application>Microsoft Office PowerPoint</Application>
  <PresentationFormat>Экран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Яркая</vt:lpstr>
      <vt:lpstr>Городская</vt:lpstr>
      <vt:lpstr>Открытая</vt:lpstr>
      <vt:lpstr>« Моя работа»</vt:lpstr>
      <vt:lpstr>Для меня работа- это скорее не профессия, а образ жизни. Дети, родители, коллеги- это один дружный, сплоченный коллектив.</vt:lpstr>
      <vt:lpstr>         Мой принцип работы: 1.Детям больше самостоятельности и прав выбора; 2.Не развлекательность, а занимательность и увлечение как основа эмоционального тона занятия; 3. «Скрытая» дифференциация воспитанников по учебным возможностям, интересам, особенностям и склонностям;.  4.Уметь вставать на позицию ребёнка, видеть в нём личность, индивидуальность; 5.Помогать ребёнку быть социально значимым и успешным; 6.Предъявляешь требования воспитанникам, проверь, соответствуешь ли им сам; все новое – это интересно!   </vt:lpstr>
      <vt:lpstr>                      Я думаю, что слова   К. Гельвецкого : «Воспитатель — это волшебник, который открывает детям дверь в мир взрослых. И от того, что знает и умеет воспитатель, зависит и то, чему и как он научит своих воспитанников», наиболее точно отражают мой взгляд на профессию «воспитатель». Современный воспитатель…. Каким же он должен быть? Размышляя над этим вопросом я пришла к выводу, что он ничем не отличается от воспитателя и 19 и 20 века. Безусловно, необходимо, чтобы он владел новейшими технологиями, умел ориентироваться в мире политики и современных достижениях техники, должен быть, юридически и экономически грамотным. Это так, но в первую очередь воспитатель, как и во все времена должен быть образцом духовности, воспитанности, порядочным и честным, добрым и справедливым человеком. Быть воспитателем в современных условиях сложно и ответственно, так как нужны не только всесторонние знания, опыт, но и огромное терпение, постоянно находиться в творческом поиске, вносить в работу что-то новое. Моя  профессия нужна и даёт обществу детей, подготовленных к дальнейшей жизни, уверенных в себе, желающих учиться дальше. На мой взгляд, эти главные качества воспитателя были и остаются самыми необходимыми.</vt:lpstr>
      <vt:lpstr> « Детство – каждодневное открытие мира» - писал В. А.  Сухомлинский.  Дети дошкольного возраста отличаются любознательностью, добротой, непосредственностью. </vt:lpstr>
      <vt:lpstr>Слайд 6</vt:lpstr>
      <vt:lpstr>Слайд 7</vt:lpstr>
      <vt:lpstr>            На своих занятиях я стараюсь использовать разнообразные дидактические материалы, которые помогают детям лучше усваивать пройденный материал, некоторые дидактические пособия разработаны мною. Но главным видом деятельности я все, же считаю игру. Еще Выгодский говорил о том, что для ребенка игра, это трудная работа над самим собой. Понаблюдав за играми ребят я пришла к выводу, что они предпочитают: различные виды конструкторов, настольно-печатные игры, наборы машинок, кукол. Поэтому предметно-игровую среду в группе я организовала таким образом, что бы каждый ребенок  спокойно мог  выбрать занятие себе по душе. Игровые уголки: «Парикмахерская», «Стройка», «Гараж», «Больница», «Магазин», «Семья», расположены так, чтобы дети могли играть небольшими подгруппами.  Особое внимание я уделяю играм детей в «Семью», пытаясь научить детей, уважительному отношению друг к другу и «детям» в своей «семье». Развитие толерантности очень важно в современном мире, когда люди могут оскорбить человека только за то, что он с ним не согласен. </vt:lpstr>
      <vt:lpstr>Слайд 9</vt:lpstr>
      <vt:lpstr>Я могу закончить свою творческую презентацию  словами:          Так кто же такой воспитатель - современный воспитатель? Конечно же человек. Человек, воспитывающий детей, любящий их, поэтому и он и они счастливы.  Я люблю свою профессию, потому что люблю, прежде всего, детей, люблю заниматься с ними и работать для них. Работая воспитателем, я могу твёрдо сказать – лучше моей профессии нет. Мне не суждено совершить подвиг, сделав великое открытие, мне это не важно. Мне важно, что люди доверили мне самое дорогое, что у них есть – своих детей, которые непременно вырастут. А какими они вырастут, во многом зависит от меня. Кто-то из них может, станет врачом, кто-то, поваром, кто-то учителем, кто-то, возможно, даже совершит подвиг, но они непременно внесут свой вклад во благо нашей Родины. И я буду знать, что в этом есть и моя заслуга, потому что я отдаю каждому из них свой труд, свою любовь, частичку своего сердца, своей души. В.А.Сухомлинский писал: «У каждого ребёнка в глубине души спрятаны колокольчики. Надо только отыскать их, затронуть, чтобы они зазвенели добрым и весёлым звоном" 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 Моя работа»</dc:title>
  <dc:creator>Пользователь</dc:creator>
  <cp:lastModifiedBy>Пользователь</cp:lastModifiedBy>
  <cp:revision>14</cp:revision>
  <dcterms:created xsi:type="dcterms:W3CDTF">2014-12-18T09:51:04Z</dcterms:created>
  <dcterms:modified xsi:type="dcterms:W3CDTF">2015-11-26T08:01:37Z</dcterms:modified>
</cp:coreProperties>
</file>