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64" r:id="rId5"/>
    <p:sldId id="258" r:id="rId6"/>
    <p:sldId id="261" r:id="rId7"/>
    <p:sldId id="262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F91A-43B1-4D7D-9D23-E4840696DB82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42506-D69D-4C72-89CD-905FFEBAE1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F91A-43B1-4D7D-9D23-E4840696DB82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42506-D69D-4C72-89CD-905FFEBAE1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F91A-43B1-4D7D-9D23-E4840696DB82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42506-D69D-4C72-89CD-905FFEBAE1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F91A-43B1-4D7D-9D23-E4840696DB82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42506-D69D-4C72-89CD-905FFEBAE1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F91A-43B1-4D7D-9D23-E4840696DB82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42506-D69D-4C72-89CD-905FFEBAE1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F91A-43B1-4D7D-9D23-E4840696DB82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42506-D69D-4C72-89CD-905FFEBAE1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F91A-43B1-4D7D-9D23-E4840696DB82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42506-D69D-4C72-89CD-905FFEBAE1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F91A-43B1-4D7D-9D23-E4840696DB82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42506-D69D-4C72-89CD-905FFEBAE1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F91A-43B1-4D7D-9D23-E4840696DB82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42506-D69D-4C72-89CD-905FFEBAE1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F91A-43B1-4D7D-9D23-E4840696DB82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42506-D69D-4C72-89CD-905FFEBAE1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F91A-43B1-4D7D-9D23-E4840696DB82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1542506-D69D-4C72-89CD-905FFEBAE1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C73F91A-43B1-4D7D-9D23-E4840696DB82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1542506-D69D-4C72-89CD-905FFEBAE1C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Домашние животные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/>
              <a:t>Кошки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Пользователь\Documents\cats-scraps016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052736"/>
            <a:ext cx="6480720" cy="5375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Пользователь\Documents\1450555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526881"/>
            <a:ext cx="1152128" cy="1206000"/>
          </a:xfrm>
          <a:prstGeom prst="rect">
            <a:avLst/>
          </a:prstGeom>
          <a:noFill/>
        </p:spPr>
      </p:pic>
      <p:pic>
        <p:nvPicPr>
          <p:cNvPr id="10243" name="Picture 3" descr="C:\Users\Пользователь\Documents\11642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43088" y="-1400175"/>
            <a:ext cx="12830176" cy="9658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7" name="Picture 3" descr="C:\Users\Пользователь\Documents\1450555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692696"/>
            <a:ext cx="5616624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Пользователь\Documents\cat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764704"/>
            <a:ext cx="6192688" cy="5760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Пользователь\Documents\article53283.jpg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7920880" cy="45787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3" descr="C:\Users\Пользователь\Documents\2d77a124c60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44824"/>
            <a:ext cx="5760640" cy="40707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ользователь\Documents\1324252-limon-i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6840760" cy="47525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Пользователь\Documents\4e8fd4ec48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6912768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Пользователь\Documents\0_56b4e_da3855d4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8774" y="1935163"/>
            <a:ext cx="5786452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Пользователь\Documents\6x2rl4zl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9"/>
            <a:ext cx="7128792" cy="6063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Пользователь\Documents\34817398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628801"/>
            <a:ext cx="3024335" cy="4608512"/>
          </a:xfrm>
          <a:prstGeom prst="rect">
            <a:avLst/>
          </a:prstGeom>
          <a:noFill/>
        </p:spPr>
      </p:pic>
      <p:pic>
        <p:nvPicPr>
          <p:cNvPr id="8195" name="Picture 3" descr="C:\Users\Пользователь\Documents\album_1404223119_929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844824"/>
            <a:ext cx="3888432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65</TotalTime>
  <Words>3</Words>
  <Application>Microsoft Office PowerPoint</Application>
  <PresentationFormat>Экран (4:3)</PresentationFormat>
  <Paragraphs>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Домашние животные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Домашние животные</dc:title>
  <dc:creator>Пользователь</dc:creator>
  <cp:lastModifiedBy>Пользователь</cp:lastModifiedBy>
  <cp:revision>8</cp:revision>
  <dcterms:created xsi:type="dcterms:W3CDTF">2015-11-21T19:08:25Z</dcterms:created>
  <dcterms:modified xsi:type="dcterms:W3CDTF">2015-11-22T18:01:49Z</dcterms:modified>
</cp:coreProperties>
</file>