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РАЗВИВАЮЩАЯ СРЕДА </a:t>
            </a:r>
            <a:br>
              <a:rPr lang="ru-RU" sz="2000" dirty="0" smtClean="0"/>
            </a:br>
            <a:r>
              <a:rPr lang="ru-RU" sz="2000" dirty="0" smtClean="0"/>
              <a:t>В КОРРЕКЦИОННОЙ ГРУППЕ «</a:t>
            </a:r>
            <a:r>
              <a:rPr lang="ru-RU" sz="2000" dirty="0"/>
              <a:t>З</a:t>
            </a:r>
            <a:r>
              <a:rPr lang="ru-RU" sz="2000" dirty="0" smtClean="0"/>
              <a:t>НАЙКИ» ПО ФГОС</a:t>
            </a:r>
            <a:endParaRPr lang="ru-RU" sz="20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Выполнила</a:t>
            </a:r>
            <a:r>
              <a:rPr lang="ru-RU" sz="1400" dirty="0" smtClean="0"/>
              <a:t>: Руденко О.В.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403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586440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Понятие предметно-развивающая среда определяется как «система материальных объектов деятельности ребенка, функционально моделирующая содержание его духовного и физического </a:t>
            </a:r>
            <a:r>
              <a:rPr lang="ru-RU" sz="1600" dirty="0" smtClean="0"/>
              <a:t>развития» (С</a:t>
            </a:r>
            <a:r>
              <a:rPr lang="ru-RU" sz="1600" dirty="0"/>
              <a:t>. Л. Новоселова)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algn="just"/>
            <a:r>
              <a:rPr lang="ru-RU" sz="1300" dirty="0"/>
              <a:t>Требования ФГОС к развивающей предметно- развивающей среде</a:t>
            </a:r>
            <a:r>
              <a:rPr lang="ru-RU" sz="1300" dirty="0" smtClean="0"/>
              <a:t>:</a:t>
            </a:r>
          </a:p>
          <a:p>
            <a:pPr marL="0" indent="0" algn="just">
              <a:buNone/>
            </a:pPr>
            <a:endParaRPr lang="ru-RU" sz="1300" dirty="0"/>
          </a:p>
          <a:p>
            <a:pPr marL="0" indent="0" algn="just">
              <a:buNone/>
            </a:pPr>
            <a:r>
              <a:rPr lang="ru-RU" sz="1300" dirty="0"/>
              <a:t>1. предметно-развивающая среда обеспечивает максимальную реализацию образовательного потенциала.</a:t>
            </a:r>
          </a:p>
          <a:p>
            <a:pPr marL="0" indent="0" algn="just">
              <a:buNone/>
            </a:pPr>
            <a:r>
              <a:rPr lang="ru-RU" sz="1300" dirty="0"/>
              <a:t>2. доступность среды, что предполагает:</a:t>
            </a:r>
          </a:p>
          <a:p>
            <a:pPr marL="0" indent="0" algn="just">
              <a:buNone/>
            </a:pPr>
            <a:r>
              <a:rPr lang="ru-RU" sz="1300" dirty="0"/>
              <a:t>2.1 доступность для воспитанников всех помещений организации, где осуществляется образовательный процесс.</a:t>
            </a:r>
          </a:p>
          <a:p>
            <a:pPr marL="0" indent="0" algn="just">
              <a:buNone/>
            </a:pPr>
            <a:r>
              <a:rPr lang="ru-RU" sz="1300" dirty="0"/>
              <a:t>2.2. свободный доступ воспитанников к играм, игрушкам, материалам, пособиям, обеспечивающих все основные виды деятельности.</a:t>
            </a:r>
          </a:p>
          <a:p>
            <a:pPr marL="0" indent="0" algn="just">
              <a:buNone/>
            </a:pPr>
            <a:endParaRPr lang="ru-RU" sz="1300" dirty="0"/>
          </a:p>
          <a:p>
            <a:pPr algn="just"/>
            <a:r>
              <a:rPr lang="ru-RU" sz="1300" dirty="0"/>
              <a:t>Организация развивающей среды в ДО с учетом ФГОС строится таким образом, чтобы дать возможность наиболее эффективно развивать индивидуальность каждого ребёнка с учётом его склонностей, интересов, уровня </a:t>
            </a:r>
            <a:r>
              <a:rPr lang="ru-RU" sz="1300" dirty="0" smtClean="0"/>
              <a:t>активности.</a:t>
            </a:r>
          </a:p>
          <a:p>
            <a:pPr algn="just"/>
            <a:r>
              <a:rPr lang="ru-RU" sz="1300" dirty="0" smtClean="0"/>
              <a:t>На примере МАДОУ № 1  (разновозрастной группы ЗПР работающей на </a:t>
            </a:r>
            <a:r>
              <a:rPr lang="ru-RU" sz="1300" dirty="0"/>
              <a:t>основе примерной основной общеобразовательной программы дошкольного образования «От рождения до школы» / Под ред. Н. Е. </a:t>
            </a:r>
            <a:r>
              <a:rPr lang="ru-RU" sz="1300" dirty="0" err="1"/>
              <a:t>Вераксы</a:t>
            </a:r>
            <a:r>
              <a:rPr lang="ru-RU" sz="1300" dirty="0" smtClean="0"/>
              <a:t>, Т</a:t>
            </a:r>
            <a:r>
              <a:rPr lang="ru-RU" sz="1300" dirty="0"/>
              <a:t>. С. Комаровой, М. </a:t>
            </a:r>
            <a:r>
              <a:rPr lang="ru-RU" sz="1300" dirty="0" smtClean="0"/>
              <a:t>А. Васильевой. Программа  </a:t>
            </a:r>
            <a:r>
              <a:rPr lang="ru-RU" sz="1300" dirty="0"/>
              <a:t>обеспечивает разностороннее развитие детей с задержкой психического развития в возрасте от </a:t>
            </a:r>
            <a:r>
              <a:rPr lang="ru-RU" sz="1300" dirty="0" smtClean="0"/>
              <a:t>4 </a:t>
            </a:r>
            <a:r>
              <a:rPr lang="ru-RU" sz="1300" dirty="0"/>
              <a:t>до 7 лет с учётом их возрастных и индивидуальных особенностей по основным образовательным областям - «Физическое развитие», «Социально-коммуникативное развитие», «Познавательное развитие», «Речевое развитие» и «Художественно – эстетическое развитие»  (ФГОС ДО</a:t>
            </a:r>
            <a:r>
              <a:rPr lang="ru-RU" sz="1300" dirty="0" smtClean="0"/>
              <a:t>).)</a:t>
            </a:r>
            <a:endParaRPr lang="ru-RU" sz="13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72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Предметно развивающая среда группы № 11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ctr"/>
            <a:r>
              <a:rPr lang="ru-RU" dirty="0" smtClean="0"/>
              <a:t>Сенсорный уголок, книжный, экологический.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29328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В </a:t>
            </a:r>
            <a:r>
              <a:rPr lang="ru-RU" sz="1800" dirty="0" smtClean="0"/>
              <a:t>группе </a:t>
            </a:r>
            <a:r>
              <a:rPr lang="ru-RU" sz="1800" dirty="0"/>
              <a:t>созданы условия для </a:t>
            </a:r>
            <a:r>
              <a:rPr lang="ru-RU" sz="1800" dirty="0" smtClean="0"/>
              <a:t> представления наглядных материалов, формирования </a:t>
            </a:r>
            <a:r>
              <a:rPr lang="ru-RU" sz="1800" dirty="0"/>
              <a:t>элементарных математических </a:t>
            </a:r>
            <a:r>
              <a:rPr lang="ru-RU" sz="1800" dirty="0" smtClean="0"/>
              <a:t>представлений</a:t>
            </a:r>
            <a:r>
              <a:rPr lang="ru-RU" sz="1800" dirty="0"/>
              <a:t>,</a:t>
            </a:r>
            <a:r>
              <a:rPr lang="ru-RU" sz="1800" dirty="0" smtClean="0"/>
              <a:t> </a:t>
            </a:r>
            <a:r>
              <a:rPr lang="ru-RU" sz="1800" dirty="0"/>
              <a:t>элементарных естественнонаучных </a:t>
            </a:r>
            <a:r>
              <a:rPr lang="ru-RU" sz="1800" dirty="0" smtClean="0"/>
              <a:t>представлений, так же созданы </a:t>
            </a:r>
            <a:r>
              <a:rPr lang="ru-RU" sz="1800" dirty="0"/>
              <a:t>условия для художественно – эстетического развития детей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7391" b="12127"/>
          <a:stretch/>
        </p:blipFill>
        <p:spPr bwMode="auto">
          <a:xfrm>
            <a:off x="3059832" y="2204864"/>
            <a:ext cx="23762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В группах имеются дидактические средства и оборудования для всестороннего развития </a:t>
            </a:r>
            <a:r>
              <a:rPr lang="ru-RU" sz="1800" dirty="0" smtClean="0"/>
              <a:t>детей,  </a:t>
            </a:r>
            <a:r>
              <a:rPr lang="ru-RU" sz="1800" dirty="0"/>
              <a:t>созданы условия для театрализованной </a:t>
            </a:r>
            <a:r>
              <a:rPr lang="ru-RU" sz="1800" dirty="0" smtClean="0"/>
              <a:t> и музыкальной деятельности, а так же условия </a:t>
            </a:r>
            <a:r>
              <a:rPr lang="ru-RU" sz="1800" dirty="0"/>
              <a:t>для игровой деятельности детей.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r="9735" b="13472"/>
          <a:stretch/>
        </p:blipFill>
        <p:spPr bwMode="auto">
          <a:xfrm>
            <a:off x="3198400" y="2348880"/>
            <a:ext cx="2747199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2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Воспитатель группы  совместно с дефектологом разрабатывают программу работы по всем видам  образовательных областей используя свободную стену в группе, отделав её фетром на примере «Фиолетового леса» </a:t>
            </a:r>
            <a:r>
              <a:rPr lang="ru-RU" sz="1800" dirty="0" err="1"/>
              <a:t>В</a:t>
            </a:r>
            <a:r>
              <a:rPr lang="ru-RU" sz="1800" dirty="0" err="1" smtClean="0"/>
              <a:t>оскобовича</a:t>
            </a:r>
            <a:r>
              <a:rPr lang="ru-RU" sz="1800" dirty="0" smtClean="0"/>
              <a:t> В. В.</a:t>
            </a:r>
            <a:endParaRPr lang="ru-RU" sz="1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6849" r="3478" b="5480"/>
          <a:stretch/>
        </p:blipFill>
        <p:spPr bwMode="auto">
          <a:xfrm>
            <a:off x="2843808" y="1628800"/>
            <a:ext cx="3456384" cy="206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8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А вот так у нас родительница с методистом  и воспитателями оформили гараж стоящий на территории.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r="8403" b="14667"/>
          <a:stretch/>
        </p:blipFill>
        <p:spPr bwMode="auto">
          <a:xfrm>
            <a:off x="2411760" y="1340768"/>
            <a:ext cx="3937936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6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Шишкин «Утро в сосновом бору (медведи)»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43" y="1412776"/>
            <a:ext cx="3214914" cy="198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0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355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Поток</vt:lpstr>
      <vt:lpstr>РАЗВИВАЮЩАЯ СРЕДА  В КОРРЕКЦИОННОЙ ГРУППЕ «ЗНАЙКИ» ПО ФГОС</vt:lpstr>
      <vt:lpstr>Понятие предметно-развивающая среда определяется как «система материальных объектов деятельности ребенка, функционально моделирующая содержание его духовного и физического развития» (С. Л. Новоселова) . </vt:lpstr>
      <vt:lpstr>Предметно развивающая среда группы № 11</vt:lpstr>
      <vt:lpstr>В группе созданы условия для  представления наглядных материалов, формирования элементарных математических представлений, элементарных естественнонаучных представлений, так же созданы условия для художественно – эстетического развития детей</vt:lpstr>
      <vt:lpstr>В группах имеются дидактические средства и оборудования для всестороннего развития детей,  созданы условия для театрализованной  и музыкальной деятельности, а так же условия для игровой деятельности детей.</vt:lpstr>
      <vt:lpstr>Воспитатель группы  совместно с дефектологом разрабатывают программу работы по всем видам  образовательных областей используя свободную стену в группе, отделав её фетром на примере «Фиолетового леса» Воскобовича В. В.</vt:lpstr>
      <vt:lpstr>А вот так у нас родительница с методистом  и воспитателями оформили гараж стоящий на территории.</vt:lpstr>
      <vt:lpstr>Шишкин «Утро в сосновом бору (медведи)»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развивающей среды для разновозрастных групп в зависимости от реализуемой образовательной программы</dc:title>
  <dc:creator>Uzer</dc:creator>
  <cp:lastModifiedBy>Олеся</cp:lastModifiedBy>
  <cp:revision>8</cp:revision>
  <dcterms:created xsi:type="dcterms:W3CDTF">2014-10-24T09:27:05Z</dcterms:created>
  <dcterms:modified xsi:type="dcterms:W3CDTF">2015-12-02T22:25:32Z</dcterms:modified>
</cp:coreProperties>
</file>