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BD7C-DCB5-42CF-9203-827BCFA89952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246ED-4EFB-4BEB-B86C-434805FF00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7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246ED-4EFB-4BEB-B86C-434805FF00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57AEA4-890E-44D6-830D-75F02EF1A14F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5FF227-1B6E-4F65-BF46-E5413098CF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3" y="5052545"/>
            <a:ext cx="4824536" cy="8821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Конспект занятия по физической культуре в группе среднего возраста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1340769"/>
            <a:ext cx="6629400" cy="310546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Транспорт. Назначение ПДД.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http://caduk.caduk.ru/images/ll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459857" cy="6475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99" y="260648"/>
            <a:ext cx="4142305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3842046"/>
              </p:ext>
            </p:extLst>
          </p:nvPr>
        </p:nvGraphicFramePr>
        <p:xfrm>
          <a:off x="316891" y="764704"/>
          <a:ext cx="8229600" cy="21389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138928">
                <a:tc>
                  <a:txBody>
                    <a:bodyPr/>
                    <a:lstStyle/>
                    <a:p>
                      <a:pPr algn="l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Упражнять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рав­новесии,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закрепить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спры­гивать с высоты 20-25 см,  разви­вать мелкие мыш­цы рук, закрепить бег в рассыпную; изучить и закрепить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спец.транспорт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спецтехнику  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ПДД.</a:t>
                      </a:r>
                      <a:endParaRPr lang="ru-RU" sz="2000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dmin\Desktop\фото занятие\DSCN4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3" y="1844824"/>
            <a:ext cx="7858907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50846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Вариативная часть: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познакомить детей с транспортом, который используют для работы на Севере</a:t>
            </a:r>
            <a:endParaRPr lang="ru-RU" dirty="0"/>
          </a:p>
        </p:txBody>
      </p:sp>
      <p:pic>
        <p:nvPicPr>
          <p:cNvPr id="2050" name="Picture 2" descr="C:\Users\Admin\AppData\Local\Microsoft\Windows\Temporary Internet Files\Content.IE5\NR8GH78Z\MC900310104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65792"/>
            <a:ext cx="32317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AppData\Local\Microsoft\Windows\Temporary Internet Files\Content.IE5\UNRDQPFO\MC90031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58" y="2348880"/>
            <a:ext cx="4545089" cy="32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16633"/>
            <a:ext cx="6396710" cy="1008111"/>
          </a:xfrm>
        </p:spPr>
        <p:txBody>
          <a:bodyPr/>
          <a:lstStyle/>
          <a:p>
            <a:r>
              <a:rPr lang="ru-RU" dirty="0" smtClean="0"/>
              <a:t>Вводная часть: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1170928"/>
              </p:ext>
            </p:extLst>
          </p:nvPr>
        </p:nvGraphicFramePr>
        <p:xfrm>
          <a:off x="71500" y="1052736"/>
          <a:ext cx="8796977" cy="1641941"/>
        </p:xfrm>
        <a:graphic>
          <a:graphicData uri="http://schemas.openxmlformats.org/drawingml/2006/table">
            <a:tbl>
              <a:tblPr/>
              <a:tblGrid>
                <a:gridCol w="8796977"/>
              </a:tblGrid>
              <a:tr h="1641941">
                <a:tc>
                  <a:txBody>
                    <a:bodyPr/>
                    <a:lstStyle/>
                    <a:p>
                      <a:pPr marL="76200" algn="l"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Ходьба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носках, пятках, (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идут пешеходы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змей­кой,  с остановкой на сигнал (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инструктор показывает-красный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зеленый - повторить правила пешеходов)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обыч­ая ходьба; ходьба на стопах  и ладошках (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едет грузовик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), поезд-сидя передвижение на ягодицах ,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бег (поехали машины),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бег в разных направлениях ( по сигналу), дыха­тельные упражнения.</a:t>
                      </a:r>
                      <a:endParaRPr lang="ru-RU" sz="2000" dirty="0">
                        <a:effectLst/>
                      </a:endParaRPr>
                    </a:p>
                  </a:txBody>
                  <a:tcPr marL="56092" marR="560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5731132"/>
            <a:ext cx="4038600" cy="681255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9" name="Picture 3" descr="C:\Users\Admin\Desktop\фото занятие\DSCN4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3209"/>
            <a:ext cx="3744416" cy="258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фото занятие\DSCN4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1471"/>
            <a:ext cx="3888432" cy="390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фото занятие\DSCN4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5638"/>
            <a:ext cx="3096344" cy="2628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48680"/>
            <a:ext cx="3714815" cy="648072"/>
          </a:xfrm>
        </p:spPr>
        <p:txBody>
          <a:bodyPr/>
          <a:lstStyle/>
          <a:p>
            <a:r>
              <a:rPr lang="ru-RU" b="1" dirty="0" smtClean="0"/>
              <a:t>ОРУ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63184"/>
              </p:ext>
            </p:extLst>
          </p:nvPr>
        </p:nvGraphicFramePr>
        <p:xfrm>
          <a:off x="467544" y="1484783"/>
          <a:ext cx="8229600" cy="7315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60040">
                <a:tc>
                  <a:txBody>
                    <a:bodyPr/>
                    <a:lstStyle/>
                    <a:p>
                      <a:pPr marL="76200" algn="l"/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Ритмический комплекс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«Автобус»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.Упражнение на полу-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велосипед.</a:t>
                      </a:r>
                      <a:endParaRPr lang="ru-RU" sz="2400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3" name="Picture 3" descr="C:\Users\Admin\Desktop\фото занятие\DSCN4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530864" cy="3497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фото занятие\DSCN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00400" cy="3497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3930839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ОВД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98288"/>
              </p:ext>
            </p:extLst>
          </p:nvPr>
        </p:nvGraphicFramePr>
        <p:xfrm>
          <a:off x="518864" y="1052736"/>
          <a:ext cx="8229600" cy="136815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368152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Машины едут по мосту,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съезжают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 моста и проезжают в тоннель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)</a:t>
                      </a:r>
                      <a:endParaRPr lang="ru-RU" sz="2000" dirty="0">
                        <a:effectLst/>
                      </a:endParaRP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Равновесие: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ходьба по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скамейке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(высота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скамейки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см)</a:t>
                      </a:r>
                      <a:endParaRPr lang="ru-RU" sz="2000" dirty="0">
                        <a:effectLst/>
                      </a:endParaRP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Прыжки: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спрыгивание с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высоты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см;</a:t>
                      </a:r>
                      <a:endParaRPr lang="ru-RU" sz="2000" dirty="0">
                        <a:effectLst/>
                      </a:endParaRP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Лазание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под дугу.</a:t>
                      </a:r>
                      <a:endParaRPr lang="ru-RU" sz="2000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Picture 1" descr="C:\Users\Admin\Desktop\фото занятие\DSCN4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0" y="2276872"/>
            <a:ext cx="8092998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04018"/>
              </p:ext>
            </p:extLst>
          </p:nvPr>
        </p:nvGraphicFramePr>
        <p:xfrm>
          <a:off x="323528" y="188641"/>
          <a:ext cx="8229600" cy="2438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304255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Подвижные игры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2000" dirty="0">
                        <a:effectLst/>
                      </a:endParaRPr>
                    </a:p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•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«Автомобили». (По команде инструктора зеленый сигнал де­ти движутся в рассыпную: желтый-стоят; красный-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приседают. Закрепить правила дорожного движения)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«Найди свой автомобиль» ( дети определяют на каком авто они поедут( авто спец. техники) пожарные, полицейские, врачи) встают вокруг него, по сигналу дети 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бегают 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в рассыпную, по свистку собираются вокруг своих машин. Инструктору можно менять местами авто.)</a:t>
                      </a:r>
                      <a:r>
                        <a:rPr kumimoji="0" lang="ru-RU" alt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1" name="Picture 3" descr="C:\Users\Admin\Desktop\фото занятие\DSCN4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65" y="2996952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фото занятие\DSCN4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40060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260672" cy="1080120"/>
          </a:xfrm>
        </p:spPr>
        <p:txBody>
          <a:bodyPr/>
          <a:lstStyle/>
          <a:p>
            <a:r>
              <a:rPr lang="ru-RU" dirty="0" smtClean="0"/>
              <a:t>Заключительная часть: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26073"/>
              </p:ext>
            </p:extLst>
          </p:nvPr>
        </p:nvGraphicFramePr>
        <p:xfrm>
          <a:off x="395536" y="1268760"/>
          <a:ext cx="8229600" cy="16576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657660">
                <a:tc>
                  <a:txBody>
                    <a:bodyPr/>
                    <a:lstStyle/>
                    <a:p>
                      <a:pPr algn="just">
                        <a:lnSpc>
                          <a:spcPts val="1405"/>
                        </a:lnSpc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Вариативная часть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200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м.п.игра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«Какой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автомобиль уехал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?»).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Инструктор выставляет автомобили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скорой помощи, пожарная машина, полицейская машина, вертолет, снегоход)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дети закрывают глаза, инструктор убирает один-два авто, когда дети открывают глаза, должны угадать какой автомобиль уехал.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Рассказать на каком транспорте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нефтяники добираются на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месторождения (картинки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снегохода, саней, вертолета)</a:t>
                      </a:r>
                      <a:endParaRPr lang="ru-RU" sz="2000" dirty="0">
                        <a:effectLst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3" name="Picture 1" descr="C:\Users\Admin\Desktop\фото занятие\DSCN4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13690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318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Транспорт. Назначение ПДД.</vt:lpstr>
      <vt:lpstr>Задачи:</vt:lpstr>
      <vt:lpstr>Вариативная часть: познакомить детей с транспортом, который используют для работы на Севере</vt:lpstr>
      <vt:lpstr>Вводная часть:</vt:lpstr>
      <vt:lpstr>ОРУ</vt:lpstr>
      <vt:lpstr>ОВД </vt:lpstr>
      <vt:lpstr>Презентация PowerPoint</vt:lpstr>
      <vt:lpstr>Заключительная часть: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Транспорт. Назначение ПДД.</dc:title>
  <dc:creator>Admin</dc:creator>
  <cp:lastModifiedBy>Microsoft Office</cp:lastModifiedBy>
  <cp:revision>14</cp:revision>
  <dcterms:created xsi:type="dcterms:W3CDTF">2014-11-26T10:45:10Z</dcterms:created>
  <dcterms:modified xsi:type="dcterms:W3CDTF">2015-09-07T14:42:52Z</dcterms:modified>
</cp:coreProperties>
</file>