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9" r:id="rId3"/>
    <p:sldId id="256" r:id="rId4"/>
    <p:sldId id="260" r:id="rId5"/>
    <p:sldId id="262" r:id="rId6"/>
    <p:sldId id="257" r:id="rId7"/>
    <p:sldId id="25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3B06-4684-4C64-9347-92A4E2D5739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863-1D94-4FB7-95E5-1B76088F29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3B06-4684-4C64-9347-92A4E2D5739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863-1D94-4FB7-95E5-1B76088F2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3B06-4684-4C64-9347-92A4E2D5739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863-1D94-4FB7-95E5-1B76088F2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3B06-4684-4C64-9347-92A4E2D5739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863-1D94-4FB7-95E5-1B76088F29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3B06-4684-4C64-9347-92A4E2D5739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863-1D94-4FB7-95E5-1B76088F2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3B06-4684-4C64-9347-92A4E2D5739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863-1D94-4FB7-95E5-1B76088F29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3B06-4684-4C64-9347-92A4E2D5739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863-1D94-4FB7-95E5-1B76088F29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3B06-4684-4C64-9347-92A4E2D5739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863-1D94-4FB7-95E5-1B76088F2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3B06-4684-4C64-9347-92A4E2D5739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863-1D94-4FB7-95E5-1B76088F2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3B06-4684-4C64-9347-92A4E2D5739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863-1D94-4FB7-95E5-1B76088F2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3B06-4684-4C64-9347-92A4E2D5739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1863-1D94-4FB7-95E5-1B76088F29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6B3B06-4684-4C64-9347-92A4E2D5739E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F81863-1D94-4FB7-95E5-1B76088F29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34747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3500" dirty="0"/>
              <a:t>Итоговая работа</a:t>
            </a:r>
          </a:p>
          <a:p>
            <a:pPr marL="45720" indent="0" algn="r">
              <a:buNone/>
            </a:pPr>
            <a:endParaRPr lang="ru-RU" sz="1800" dirty="0" smtClean="0"/>
          </a:p>
          <a:p>
            <a:pPr marL="45720" indent="0" algn="r">
              <a:buNone/>
            </a:pPr>
            <a:endParaRPr lang="ru-RU" sz="1800" dirty="0"/>
          </a:p>
          <a:p>
            <a:pPr marL="45720" indent="0" algn="r">
              <a:buNone/>
            </a:pPr>
            <a:r>
              <a:rPr lang="ru-RU" sz="1800" dirty="0" smtClean="0"/>
              <a:t>слушателя </a:t>
            </a:r>
            <a:r>
              <a:rPr lang="ru-RU" sz="1800" dirty="0"/>
              <a:t>курсов повышения квалификации РГПУ им. А.И. Герцена</a:t>
            </a:r>
          </a:p>
          <a:p>
            <a:pPr marL="45720" indent="0" algn="r">
              <a:buNone/>
            </a:pPr>
            <a:r>
              <a:rPr lang="ru-RU" sz="1800" dirty="0" smtClean="0"/>
              <a:t>Хараменда </a:t>
            </a:r>
            <a:r>
              <a:rPr lang="ru-RU" sz="1800" dirty="0"/>
              <a:t>Наталии Ивановны  </a:t>
            </a:r>
            <a:endParaRPr lang="ru-RU" sz="1800" dirty="0" smtClean="0"/>
          </a:p>
          <a:p>
            <a:pPr marL="45720" indent="0" algn="r">
              <a:buNone/>
            </a:pPr>
            <a:r>
              <a:rPr lang="ru-RU" sz="1800" dirty="0" smtClean="0"/>
              <a:t>(</a:t>
            </a:r>
            <a:r>
              <a:rPr lang="ru-RU" sz="1800" dirty="0"/>
              <a:t>ГБДОУ детский сад № 25 Красногвардейского </a:t>
            </a:r>
            <a:r>
              <a:rPr lang="ru-RU" sz="1800" dirty="0" smtClean="0"/>
              <a:t>района</a:t>
            </a:r>
          </a:p>
          <a:p>
            <a:pPr marL="45720" indent="0" algn="r">
              <a:buNone/>
            </a:pPr>
            <a:r>
              <a:rPr lang="ru-RU" sz="1800" dirty="0" smtClean="0"/>
              <a:t> </a:t>
            </a:r>
            <a:r>
              <a:rPr lang="ru-RU" sz="1800" dirty="0"/>
              <a:t>г. Санкт-Петербурга)</a:t>
            </a:r>
          </a:p>
          <a:p>
            <a:pPr marL="45720" indent="0" algn="ctr">
              <a:buNone/>
            </a:pPr>
            <a:r>
              <a:rPr lang="ru-RU" dirty="0"/>
              <a:t>По теме: «Проектная деятельность».</a:t>
            </a:r>
          </a:p>
          <a:p>
            <a:pPr marL="45720" indent="0" algn="ctr">
              <a:buNone/>
            </a:pPr>
            <a:r>
              <a:rPr lang="ru-RU" dirty="0"/>
              <a:t>Проект: «Тайна третьей планеты»  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http://pa-ma.ru/images/photos/medium/map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42767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5832648" cy="347472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u="sng" dirty="0"/>
              <a:t>Предполагаемые итоги реализации проекта:</a:t>
            </a:r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/>
              <a:t>Знания детей о космосе, Солнечной системе, космонавтах, создателях космической техники.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Умение играть в сюжетные игры о космосе.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Выставка детских работ.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Интерес родителей к занятиям детей.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88640"/>
            <a:ext cx="2808312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555014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332656"/>
            <a:ext cx="4427984" cy="46805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u="sng" dirty="0"/>
              <a:t>Конечный результат:</a:t>
            </a:r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/>
              <a:t>Повышение уровня мотивации к занятиям, компетенции детей по теме «Космос».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Позитивные изменения в поведении детей.</a:t>
            </a:r>
          </a:p>
          <a:p>
            <a:pPr lvl="0">
              <a:buFont typeface="Arial" pitchFamily="34" charset="0"/>
              <a:buChar char="•"/>
            </a:pPr>
            <a:r>
              <a:rPr lang="ru-RU" dirty="0"/>
              <a:t>Обобщение и распространение опыта.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149080"/>
            <a:ext cx="3456384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4260048" cy="2394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23" y="3656180"/>
            <a:ext cx="3887725" cy="2915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48" y="2276872"/>
            <a:ext cx="3630149" cy="2722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74" r="4658"/>
          <a:stretch/>
        </p:blipFill>
        <p:spPr>
          <a:xfrm>
            <a:off x="5724128" y="3479005"/>
            <a:ext cx="3168352" cy="215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116633"/>
            <a:ext cx="525325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8" y="4703594"/>
            <a:ext cx="3804599" cy="2138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6632"/>
            <a:ext cx="447599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530" y="3670520"/>
            <a:ext cx="4228346" cy="317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276872"/>
            <a:ext cx="5184015" cy="291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03648" y="2433082"/>
            <a:ext cx="6336704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780928"/>
            <a:ext cx="6400800" cy="3744416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u="sng" dirty="0"/>
              <a:t>Образовательный проект «Тайна третьей планеты»</a:t>
            </a:r>
            <a:endParaRPr lang="ru-RU" dirty="0"/>
          </a:p>
          <a:p>
            <a:pPr marL="45720" indent="0">
              <a:buNone/>
            </a:pPr>
            <a:r>
              <a:rPr lang="ru-RU" u="sng" dirty="0"/>
              <a:t>Вид проекта:</a:t>
            </a:r>
            <a:r>
              <a:rPr lang="ru-RU" dirty="0"/>
              <a:t> творческо-информационный</a:t>
            </a:r>
          </a:p>
          <a:p>
            <a:pPr marL="45720" indent="0">
              <a:buNone/>
            </a:pPr>
            <a:r>
              <a:rPr lang="ru-RU" u="sng" dirty="0"/>
              <a:t>Ведущая педагогическая идея:</a:t>
            </a:r>
            <a:endParaRPr lang="ru-RU" dirty="0"/>
          </a:p>
          <a:p>
            <a:pPr marL="45720" indent="0" algn="r">
              <a:buNone/>
            </a:pPr>
            <a:r>
              <a:rPr lang="ru-RU" dirty="0"/>
              <a:t>« Творческая деятельность выражения находится в прямой зависимости от богатства и развития прежнего опыта человека. Чем богаче опыт человека, тем больше материал, которым располагает воображение</a:t>
            </a:r>
            <a:r>
              <a:rPr lang="ru-RU" dirty="0" smtClean="0"/>
              <a:t>».                                                                                            </a:t>
            </a:r>
            <a:r>
              <a:rPr lang="ru-RU" dirty="0" err="1" smtClean="0"/>
              <a:t>Л.С.Выготский</a:t>
            </a:r>
            <a:endParaRPr lang="ru-RU" dirty="0"/>
          </a:p>
          <a:p>
            <a:pPr marL="45720" indent="0">
              <a:buNone/>
            </a:pPr>
            <a:r>
              <a:rPr lang="ru-RU" u="sng" dirty="0"/>
              <a:t>Продолжительность проекта</a:t>
            </a:r>
            <a:r>
              <a:rPr lang="ru-RU" dirty="0"/>
              <a:t>: 4 недели</a:t>
            </a:r>
          </a:p>
          <a:p>
            <a:pPr marL="45720" indent="0">
              <a:buNone/>
            </a:pPr>
            <a:r>
              <a:rPr lang="ru-RU" u="sng" dirty="0"/>
              <a:t>Участники проекта:</a:t>
            </a:r>
            <a:r>
              <a:rPr lang="ru-RU" dirty="0"/>
              <a:t> дети подготовительной к школе группы, воспитатели группы, специалисты, родители воспитанников.</a:t>
            </a:r>
          </a:p>
          <a:p>
            <a:pPr marL="45720" indent="0">
              <a:buNone/>
            </a:pPr>
            <a:r>
              <a:rPr lang="ru-RU" u="sng" dirty="0"/>
              <a:t>Цель проекта:</a:t>
            </a:r>
            <a:r>
              <a:rPr lang="ru-RU" dirty="0"/>
              <a:t> способствовать элементарному пониманию значений «космос», «солнечная система», места нашей планеты Земли в солнечной системе и взаимосвязей космический тел в солнечной системе.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S:\Users\Администратор\Desktop\картинге\DSC007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4844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24936" cy="3312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Самое главное – предоставить детям возможность «проживания» интересного для них материала. Готовясь к такому путешествию дети рисуют, лепят, конструируют, учатся считать, придумывают рассказы. Игры способствуют не только развитию кругозора, но и формированию навыков общения. Участие детей в проекте позволит максимально обогатить знания и представления о Солнечной системе , развить связную речь , творческие способности детей и поисковую деятельность.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645024"/>
            <a:ext cx="5400600" cy="30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8cosmos.com/wp-content/uploads/2011/03/cosmos-clou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3672408" cy="4464496"/>
          </a:xfrm>
        </p:spPr>
        <p:txBody>
          <a:bodyPr>
            <a:normAutofit fontScale="775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u="sng" dirty="0">
                <a:solidFill>
                  <a:schemeClr val="bg1"/>
                </a:solidFill>
              </a:rPr>
              <a:t>Цели проекта: </a:t>
            </a:r>
            <a:endParaRPr lang="ru-RU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Определить педагогические основы проблемы формирования представлений о космосе у детей старшего дошкольного возраста.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       -Создать условия для развития познавательных и творческих способностей детей в процессе разработки проекта «Тайна третей планеты».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        -Оптимизировать детско-родительские отношения, используя модель взаимодействия  ребенок-родитель-педагог, детский сад.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355976" y="404664"/>
            <a:ext cx="4464496" cy="6453336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Задачи проекта: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</a:rPr>
              <a:t>Расширить представления детей о Солнечной системе, особенностях и составе космических тел.</a:t>
            </a:r>
          </a:p>
          <a:p>
            <a:r>
              <a:rPr lang="ru-RU" dirty="0">
                <a:solidFill>
                  <a:schemeClr val="bg1"/>
                </a:solidFill>
              </a:rPr>
              <a:t>Уточнить представления о звездах, связи окраски звезд и их температуры, о созвездиях, длительности горения звезд и связи возраста звезды с их температурой и окраской.</a:t>
            </a:r>
          </a:p>
          <a:p>
            <a:r>
              <a:rPr lang="ru-RU" dirty="0">
                <a:solidFill>
                  <a:schemeClr val="bg1"/>
                </a:solidFill>
              </a:rPr>
              <a:t>Расширить представления детей о космических полетах, подготовке к полетам, создании космической техники, о российских ученых К.Э. Циолковском, С.П. Королеве.</a:t>
            </a:r>
          </a:p>
          <a:p>
            <a:r>
              <a:rPr lang="ru-RU" dirty="0">
                <a:solidFill>
                  <a:schemeClr val="bg1"/>
                </a:solidFill>
              </a:rPr>
              <a:t>Учить детей устанавливать и понимать причинно-следственные связи.</a:t>
            </a:r>
          </a:p>
          <a:p>
            <a:r>
              <a:rPr lang="ru-RU" dirty="0">
                <a:solidFill>
                  <a:schemeClr val="bg1"/>
                </a:solidFill>
              </a:rPr>
              <a:t>Воспитывать уважение и интерес к людям-первооткрывателям, гордость за свою страну.</a:t>
            </a:r>
          </a:p>
          <a:p>
            <a:r>
              <a:rPr lang="ru-RU" dirty="0">
                <a:solidFill>
                  <a:schemeClr val="bg1"/>
                </a:solidFill>
              </a:rPr>
              <a:t>Оптимизировать процесс взаимодействия с семьями воспитанников, посредством приобщения родителей детей к воспитанию и развитию детей в условиях детского сада.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u="sng" dirty="0"/>
              <a:t>Роль родителей в реализации проекта: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-Творческие совместные проекты: совместное изготовление поделок по теме «Космос»</a:t>
            </a:r>
          </a:p>
          <a:p>
            <a:pPr marL="45720" indent="0">
              <a:buNone/>
            </a:pPr>
            <a:r>
              <a:rPr lang="ru-RU" dirty="0"/>
              <a:t>-Изготовление семейных плакатов «Давайте беречь нашу планету»</a:t>
            </a:r>
          </a:p>
          <a:p>
            <a:pPr marL="45720" indent="0">
              <a:buNone/>
            </a:pPr>
            <a:r>
              <a:rPr lang="ru-RU" dirty="0"/>
              <a:t>-Участие в итоговом мероприятии, присутствие на открытых занятиях по изобразительной деятельности и познавательной деятельности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789040"/>
            <a:ext cx="4464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/>
              <a:t>Итоговый продукт проектной деятельности:</a:t>
            </a:r>
            <a:endParaRPr lang="ru-RU" sz="2200" dirty="0"/>
          </a:p>
          <a:p>
            <a:r>
              <a:rPr lang="ru-RU" sz="2200" dirty="0"/>
              <a:t>Организация и проведение досуга с детьми и их родителями «Звездный путь».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29000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6400800" cy="3474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u="sng" dirty="0"/>
              <a:t>Подготовительный </a:t>
            </a:r>
            <a:r>
              <a:rPr lang="ru-RU" u="sng" dirty="0" smtClean="0"/>
              <a:t>этап: 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-Подобрать методическую и художественную литературу по данной теме, подготовить презентационные материалы.</a:t>
            </a:r>
          </a:p>
          <a:p>
            <a:pPr marL="45720" indent="0">
              <a:buNone/>
            </a:pPr>
            <a:r>
              <a:rPr lang="ru-RU" dirty="0"/>
              <a:t>-Приготовить материалы, атрибуты и игрушки для проведения сюжетно-ролевой игры.</a:t>
            </a:r>
          </a:p>
          <a:p>
            <a:pPr marL="45720" indent="0">
              <a:buNone/>
            </a:pPr>
            <a:r>
              <a:rPr lang="ru-RU" dirty="0"/>
              <a:t>-Довести до сведения родителей важность этой проблемы.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853087"/>
            <a:ext cx="3833467" cy="2875101"/>
          </a:xfrm>
          <a:prstGeom prst="rect">
            <a:avLst/>
          </a:prstGeom>
        </p:spPr>
      </p:pic>
      <p:pic>
        <p:nvPicPr>
          <p:cNvPr id="5" name="Рисунок 4" descr="kosmos.ppt - OpenOffice.org Impres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24" t="21207" r="26269" b="13684"/>
          <a:stretch/>
        </p:blipFill>
        <p:spPr>
          <a:xfrm>
            <a:off x="4860032" y="3862617"/>
            <a:ext cx="3900058" cy="28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7450"/>
            <a:ext cx="5004047" cy="3997614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u="sng" dirty="0"/>
              <a:t>Практический этап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Исходя  из задач проекта наметить следующие формы работы: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Перспективное </a:t>
            </a:r>
            <a:r>
              <a:rPr lang="ru-RU" dirty="0"/>
              <a:t>планирование проектной </a:t>
            </a:r>
            <a:r>
              <a:rPr lang="ru-RU" dirty="0" smtClean="0"/>
              <a:t>деятельности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Содержание совместной деятельности воспитателя с детьми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Взаимодействие с родителями, другими специалистами детского </a:t>
            </a:r>
            <a:r>
              <a:rPr lang="ru-RU" dirty="0" smtClean="0"/>
              <a:t>сада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093459"/>
            <a:ext cx="4320480" cy="2694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3645024"/>
            <a:ext cx="4176463" cy="31323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332656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07496" y="188640"/>
            <a:ext cx="4536504" cy="655272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/>
              <a:t> Желание стать космонавтом обычно посещает каждого ребенка , поэтому игра « Космическое путешествие» в </a:t>
            </a:r>
            <a:r>
              <a:rPr lang="ru-RU" dirty="0" err="1"/>
              <a:t>предверии</a:t>
            </a:r>
            <a:r>
              <a:rPr lang="ru-RU" dirty="0"/>
              <a:t> Дня Космонавтики стала очень долгожданной . Во время игры у детей возникло много вопросов о Вселенной , космических телах и .т.д. , на которые им захотелось найти ответы. Так поиски ответов  на эти вопросы привели их  к желанию </a:t>
            </a:r>
            <a:r>
              <a:rPr lang="ru-RU" dirty="0" smtClean="0"/>
              <a:t>познавать </a:t>
            </a:r>
            <a:r>
              <a:rPr lang="ru-RU" dirty="0"/>
              <a:t>новое. Совместно с воспитателями дети провели несложные опыты, рассматривали иллюстрации о Вселенной , фотографии космонавтов, карту Солнечной системы и звездного неба, разгадывали загадки и ребусы о небесных телах. А сказка « Оранжевая звезда» их так увлекла, что они сами стали конструировать свой звездолет и обыгрывать ситуацию полета к планете «Оранжевая звезда» населенную людьми-цветами.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3" r="9763"/>
          <a:stretch/>
        </p:blipFill>
        <p:spPr>
          <a:xfrm>
            <a:off x="179512" y="3356992"/>
            <a:ext cx="4326340" cy="2942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59"/>
          <a:stretch/>
        </p:blipFill>
        <p:spPr>
          <a:xfrm>
            <a:off x="202645" y="332656"/>
            <a:ext cx="436935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7560840" cy="347472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 smtClean="0"/>
              <a:t>При </a:t>
            </a:r>
            <a:r>
              <a:rPr lang="ru-RU" dirty="0"/>
              <a:t>помощи презентации, бесед, дидактических игр, дети постепенно стали понимать структуру и состав Вселенной, Солнечной системы, сложность в освоении космического пространства людьми, важность беречь нашу планету Земля.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Во </a:t>
            </a:r>
            <a:r>
              <a:rPr lang="ru-RU" dirty="0"/>
              <a:t>время проекта дети поняли, что быть космонавтом не только удивительно, но и трудно. Дети получили от игры большой заряд положительных эмоций и впечатлений, а впечатления детства часто оставляют в памяти на всю жизнь яркий след, изменяющий все мироощущение.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706662"/>
            <a:ext cx="3995936" cy="2996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706662"/>
            <a:ext cx="3985575" cy="298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</TotalTime>
  <Words>586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Наташа</cp:lastModifiedBy>
  <cp:revision>14</cp:revision>
  <dcterms:created xsi:type="dcterms:W3CDTF">2013-05-22T13:43:36Z</dcterms:created>
  <dcterms:modified xsi:type="dcterms:W3CDTF">2014-05-01T13:06:36Z</dcterms:modified>
</cp:coreProperties>
</file>