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9" r:id="rId3"/>
    <p:sldId id="267" r:id="rId4"/>
    <p:sldId id="260" r:id="rId5"/>
    <p:sldId id="265" r:id="rId6"/>
    <p:sldId id="256" r:id="rId7"/>
    <p:sldId id="262" r:id="rId8"/>
    <p:sldId id="258" r:id="rId9"/>
    <p:sldId id="261" r:id="rId10"/>
    <p:sldId id="263" r:id="rId11"/>
    <p:sldId id="266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603B2F-774D-4CB7-9071-2309EAD39656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11461F-0AFC-46CF-B3CA-409D5764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Новосибирска</a:t>
            </a:r>
            <a:endParaRPr lang="ru-RU" dirty="0"/>
          </a:p>
        </p:txBody>
      </p:sp>
      <p:pic>
        <p:nvPicPr>
          <p:cNvPr id="9218" name="Picture 2" descr="J:\оксана 7\Coat_of_Arms_of_Novosibirsk_%281993%2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31303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Карелин – трёхкратный олимпийский чемпион</a:t>
            </a:r>
            <a:endParaRPr lang="ru-RU" dirty="0"/>
          </a:p>
        </p:txBody>
      </p:sp>
      <p:pic>
        <p:nvPicPr>
          <p:cNvPr id="8194" name="Picture 2" descr="J:\оксана 7\29601266_karelin_e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7572428" cy="44545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Борцу  надо  провести  12  боёв.  Он  уже  провёл  4.  Сколько  боёв  осталось  провести  борцу?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0" y="1268413"/>
            <a:ext cx="9144000" cy="35290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Молодцы</a:t>
            </a:r>
          </a:p>
        </p:txBody>
      </p: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Обское море</a:t>
            </a:r>
            <a:endParaRPr lang="ru-RU" dirty="0"/>
          </a:p>
        </p:txBody>
      </p:sp>
      <p:pic>
        <p:nvPicPr>
          <p:cNvPr id="4098" name="Picture 2" descr="J:\оксана 7\29600672_DSC00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96629"/>
            <a:ext cx="6500858" cy="487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122" name="Picture 2" descr="J:\оксана 7\29600845_112390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9"/>
            <a:ext cx="4714908" cy="327264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™ Мои рисунки™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2786082" cy="3493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Монумент Славы</a:t>
            </a:r>
            <a:endParaRPr lang="ru-RU" dirty="0"/>
          </a:p>
        </p:txBody>
      </p:sp>
      <p:pic>
        <p:nvPicPr>
          <p:cNvPr id="1027" name="Picture 3" descr="C:\Documents and Settings\user\Мои документы\™ Мои рисунки™\monyment_01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643050"/>
            <a:ext cx="3219450" cy="4286250"/>
          </a:xfrm>
          <a:prstGeom prst="rect">
            <a:avLst/>
          </a:prstGeom>
          <a:noFill/>
        </p:spPr>
      </p:pic>
      <p:pic>
        <p:nvPicPr>
          <p:cNvPr id="1028" name="Picture 4" descr="J:\оксана 7\monyment_04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357586" cy="2521920"/>
          </a:xfrm>
          <a:prstGeom prst="rect">
            <a:avLst/>
          </a:prstGeom>
          <a:noFill/>
        </p:spPr>
      </p:pic>
      <p:pic>
        <p:nvPicPr>
          <p:cNvPr id="1029" name="Picture 5" descr="J:\оксана 7\monyment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Новосибирский театр оперы и балета</a:t>
            </a:r>
            <a:endParaRPr lang="ru-RU" dirty="0"/>
          </a:p>
        </p:txBody>
      </p:sp>
      <p:pic>
        <p:nvPicPr>
          <p:cNvPr id="7170" name="Picture 2" descr="J:\оксана 7\29601082_112390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536987" cy="3643338"/>
          </a:xfrm>
          <a:prstGeom prst="rect">
            <a:avLst/>
          </a:prstGeom>
          <a:noFill/>
        </p:spPr>
      </p:pic>
      <p:pic>
        <p:nvPicPr>
          <p:cNvPr id="7171" name="Picture 3" descr="J:\оксана 7\29601110_2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576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НОВОСИБИРСКИЙ ЗООПАРК</a:t>
            </a:r>
            <a:endParaRPr lang="ru-RU" dirty="0"/>
          </a:p>
        </p:txBody>
      </p:sp>
      <p:pic>
        <p:nvPicPr>
          <p:cNvPr id="6" name="Picture 2" descr="C:\Documents and Settings\user\Рабочий стол\STH7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9"/>
            <a:ext cx="4038600" cy="3143271"/>
          </a:xfrm>
          <a:prstGeom prst="rect">
            <a:avLst/>
          </a:prstGeom>
          <a:noFill/>
        </p:spPr>
      </p:pic>
      <p:pic>
        <p:nvPicPr>
          <p:cNvPr id="3075" name="Picture 3" descr="J:\оксана 7\29600910_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94681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ЛИГР</a:t>
            </a:r>
            <a:endParaRPr lang="ru-RU" dirty="0"/>
          </a:p>
        </p:txBody>
      </p:sp>
      <p:pic>
        <p:nvPicPr>
          <p:cNvPr id="6146" name="Picture 2" descr="J:\оксана 7\29600984_lig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46893">
            <a:off x="452933" y="1612793"/>
            <a:ext cx="3854272" cy="4058529"/>
          </a:xfrm>
          <a:prstGeom prst="rect">
            <a:avLst/>
          </a:prstGeom>
          <a:noFill/>
        </p:spPr>
      </p:pic>
      <p:pic>
        <p:nvPicPr>
          <p:cNvPr id="6147" name="Picture 3" descr="J:\оксана 7\29601017_lig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825132">
            <a:off x="4911891" y="1955240"/>
            <a:ext cx="3810993" cy="354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Карелин – трёхкратный олимпийский чемпион</a:t>
            </a:r>
            <a:endParaRPr lang="ru-RU" dirty="0"/>
          </a:p>
        </p:txBody>
      </p:sp>
      <p:pic>
        <p:nvPicPr>
          <p:cNvPr id="8194" name="Picture 2" descr="J:\оксана 7\29601266_karelin_e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Обское море</a:t>
            </a:r>
            <a:endParaRPr lang="ru-RU" dirty="0"/>
          </a:p>
        </p:txBody>
      </p:sp>
      <p:pic>
        <p:nvPicPr>
          <p:cNvPr id="4098" name="Picture 2" descr="J:\оксана 7\29600672_DSC00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96629"/>
            <a:ext cx="6500858" cy="487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258204" cy="628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785786" y="928670"/>
            <a:ext cx="2143140" cy="11841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6+5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Блок-схема: ручное управление 9"/>
          <p:cNvSpPr/>
          <p:nvPr/>
        </p:nvSpPr>
        <p:spPr>
          <a:xfrm>
            <a:off x="2143108" y="3071810"/>
            <a:ext cx="1428760" cy="68408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Блок-схема: ручное управление 10"/>
          <p:cNvSpPr/>
          <p:nvPr/>
        </p:nvSpPr>
        <p:spPr>
          <a:xfrm>
            <a:off x="3357554" y="1714488"/>
            <a:ext cx="1571636" cy="68408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6143636" y="1142984"/>
            <a:ext cx="1643074" cy="75552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учное управление 12"/>
          <p:cNvSpPr/>
          <p:nvPr/>
        </p:nvSpPr>
        <p:spPr>
          <a:xfrm>
            <a:off x="6000760" y="2571744"/>
            <a:ext cx="2143140" cy="11841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11-3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Блок-схема: ручное управление 13"/>
          <p:cNvSpPr/>
          <p:nvPr/>
        </p:nvSpPr>
        <p:spPr>
          <a:xfrm>
            <a:off x="3571868" y="4500570"/>
            <a:ext cx="2143140" cy="11841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13-4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Блок-схема: ручное управление 14"/>
          <p:cNvSpPr/>
          <p:nvPr/>
        </p:nvSpPr>
        <p:spPr>
          <a:xfrm>
            <a:off x="6429388" y="4857760"/>
            <a:ext cx="2143140" cy="118415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9+6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Блок-схема: ручное управление 15"/>
          <p:cNvSpPr/>
          <p:nvPr/>
        </p:nvSpPr>
        <p:spPr>
          <a:xfrm>
            <a:off x="928662" y="5072074"/>
            <a:ext cx="1571636" cy="61264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122" name="Picture 2" descr="J:\оксана 7\29600845_112390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9"/>
            <a:ext cx="4714908" cy="327264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™ Мои рисунки™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2786082" cy="3493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643042" y="1214422"/>
          <a:ext cx="5857875" cy="494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625"/>
                <a:gridCol w="2190779"/>
                <a:gridCol w="1714471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Дни недели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Поезда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пассажирские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грузовые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понедельник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вторник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_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_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четверг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пятница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_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_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суббота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_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воскресенье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Монумент Славы</a:t>
            </a:r>
            <a:endParaRPr lang="ru-RU" dirty="0"/>
          </a:p>
        </p:txBody>
      </p:sp>
      <p:pic>
        <p:nvPicPr>
          <p:cNvPr id="1027" name="Picture 3" descr="C:\Documents and Settings\user\Мои документы\™ Мои рисунки™\monyment_01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643050"/>
            <a:ext cx="3219450" cy="4286250"/>
          </a:xfrm>
          <a:prstGeom prst="rect">
            <a:avLst/>
          </a:prstGeom>
          <a:noFill/>
        </p:spPr>
      </p:pic>
      <p:pic>
        <p:nvPicPr>
          <p:cNvPr id="1028" name="Picture 4" descr="J:\оксана 7\monyment_04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357586" cy="2521920"/>
          </a:xfrm>
          <a:prstGeom prst="rect">
            <a:avLst/>
          </a:prstGeom>
          <a:noFill/>
        </p:spPr>
      </p:pic>
      <p:pic>
        <p:nvPicPr>
          <p:cNvPr id="1029" name="Picture 5" descr="J:\оксана 7\monyment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Новосибирский театр оперы и балета</a:t>
            </a:r>
            <a:endParaRPr lang="ru-RU" dirty="0"/>
          </a:p>
        </p:txBody>
      </p:sp>
      <p:pic>
        <p:nvPicPr>
          <p:cNvPr id="7170" name="Picture 2" descr="J:\оксана 7\29601082_112390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536987" cy="3643338"/>
          </a:xfrm>
          <a:prstGeom prst="rect">
            <a:avLst/>
          </a:prstGeom>
          <a:noFill/>
        </p:spPr>
      </p:pic>
      <p:pic>
        <p:nvPicPr>
          <p:cNvPr id="7171" name="Picture 3" descr="J:\оксана 7\29601110_2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576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НОВОСИБИРСКИЙ ЗООПАРК</a:t>
            </a:r>
            <a:endParaRPr lang="ru-RU" dirty="0"/>
          </a:p>
        </p:txBody>
      </p:sp>
      <p:pic>
        <p:nvPicPr>
          <p:cNvPr id="6" name="Picture 2" descr="C:\Documents and Settings\user\Рабочий стол\STH7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9"/>
            <a:ext cx="4038600" cy="3143271"/>
          </a:xfrm>
          <a:prstGeom prst="rect">
            <a:avLst/>
          </a:prstGeom>
          <a:noFill/>
        </p:spPr>
      </p:pic>
      <p:pic>
        <p:nvPicPr>
          <p:cNvPr id="3075" name="Picture 3" descr="J:\оксана 7\29600910_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94681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ЛИГР</a:t>
            </a:r>
            <a:endParaRPr lang="ru-RU" dirty="0"/>
          </a:p>
        </p:txBody>
      </p:sp>
      <p:pic>
        <p:nvPicPr>
          <p:cNvPr id="6146" name="Picture 2" descr="J:\оксана 7\29600984_lig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46893">
            <a:off x="452933" y="1612793"/>
            <a:ext cx="3854272" cy="4058529"/>
          </a:xfrm>
          <a:prstGeom prst="rect">
            <a:avLst/>
          </a:prstGeom>
          <a:noFill/>
        </p:spPr>
      </p:pic>
      <p:pic>
        <p:nvPicPr>
          <p:cNvPr id="6147" name="Picture 3" descr="J:\оксана 7\29601017_lig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825132">
            <a:off x="4911891" y="1955240"/>
            <a:ext cx="3810993" cy="354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91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Герб Новосибирска</vt:lpstr>
      <vt:lpstr>Обское море</vt:lpstr>
      <vt:lpstr>Слайд 3</vt:lpstr>
      <vt:lpstr>Вокзал</vt:lpstr>
      <vt:lpstr>Задача</vt:lpstr>
      <vt:lpstr>Монумент Славы</vt:lpstr>
      <vt:lpstr>Новосибирский театр оперы и балета</vt:lpstr>
      <vt:lpstr>НОВОСИБИРСКИЙ ЗООПАРК</vt:lpstr>
      <vt:lpstr>ЛИГР</vt:lpstr>
      <vt:lpstr>Александр Карелин – трёхкратный олимпийский чемпион</vt:lpstr>
      <vt:lpstr>Задача</vt:lpstr>
      <vt:lpstr>Слайд 12</vt:lpstr>
      <vt:lpstr>Обское море</vt:lpstr>
      <vt:lpstr>Вокзал</vt:lpstr>
      <vt:lpstr>Монумент Славы</vt:lpstr>
      <vt:lpstr>Новосибирский театр оперы и балета</vt:lpstr>
      <vt:lpstr>НОВОСИБИРСКИЙ ЗООПАРК</vt:lpstr>
      <vt:lpstr>ЛИГР</vt:lpstr>
      <vt:lpstr>Александр Карелин – трёхкратный олимпийский чемпион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Монумент Славы</dc:title>
  <dc:creator>user</dc:creator>
  <cp:lastModifiedBy>user</cp:lastModifiedBy>
  <cp:revision>18</cp:revision>
  <dcterms:created xsi:type="dcterms:W3CDTF">2008-04-08T12:22:57Z</dcterms:created>
  <dcterms:modified xsi:type="dcterms:W3CDTF">2010-03-29T11:29:04Z</dcterms:modified>
</cp:coreProperties>
</file>