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24" autoAdjust="0"/>
    <p:restoredTop sz="94660"/>
  </p:normalViewPr>
  <p:slideViewPr>
    <p:cSldViewPr>
      <p:cViewPr varScale="1">
        <p:scale>
          <a:sx n="69" d="100"/>
          <a:sy n="69" d="100"/>
        </p:scale>
        <p:origin x="-558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1FF22-E258-4CB8-8D24-F3241A0B798E}" type="datetimeFigureOut">
              <a:rPr lang="ru-RU" smtClean="0"/>
              <a:pPr/>
              <a:t>07.08.2012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2DFA6-0DDC-45F5-89E1-4EE9FDA8B1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1FF22-E258-4CB8-8D24-F3241A0B798E}" type="datetimeFigureOut">
              <a:rPr lang="ru-RU" smtClean="0"/>
              <a:pPr/>
              <a:t>07.08.2012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2DFA6-0DDC-45F5-89E1-4EE9FDA8B1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1FF22-E258-4CB8-8D24-F3241A0B798E}" type="datetimeFigureOut">
              <a:rPr lang="ru-RU" smtClean="0"/>
              <a:pPr/>
              <a:t>07.08.2012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2DFA6-0DDC-45F5-89E1-4EE9FDA8B1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1FF22-E258-4CB8-8D24-F3241A0B798E}" type="datetimeFigureOut">
              <a:rPr lang="ru-RU" smtClean="0"/>
              <a:pPr/>
              <a:t>07.08.2012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2DFA6-0DDC-45F5-89E1-4EE9FDA8B1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1FF22-E258-4CB8-8D24-F3241A0B798E}" type="datetimeFigureOut">
              <a:rPr lang="ru-RU" smtClean="0"/>
              <a:pPr/>
              <a:t>07.08.2012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2DFA6-0DDC-45F5-89E1-4EE9FDA8B1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1FF22-E258-4CB8-8D24-F3241A0B798E}" type="datetimeFigureOut">
              <a:rPr lang="ru-RU" smtClean="0"/>
              <a:pPr/>
              <a:t>07.08.2012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2DFA6-0DDC-45F5-89E1-4EE9FDA8B1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1FF22-E258-4CB8-8D24-F3241A0B798E}" type="datetimeFigureOut">
              <a:rPr lang="ru-RU" smtClean="0"/>
              <a:pPr/>
              <a:t>07.08.2012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2DFA6-0DDC-45F5-89E1-4EE9FDA8B1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1FF22-E258-4CB8-8D24-F3241A0B798E}" type="datetimeFigureOut">
              <a:rPr lang="ru-RU" smtClean="0"/>
              <a:pPr/>
              <a:t>07.08.2012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2DFA6-0DDC-45F5-89E1-4EE9FDA8B1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1FF22-E258-4CB8-8D24-F3241A0B798E}" type="datetimeFigureOut">
              <a:rPr lang="ru-RU" smtClean="0"/>
              <a:pPr/>
              <a:t>07.08.2012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2DFA6-0DDC-45F5-89E1-4EE9FDA8B1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1FF22-E258-4CB8-8D24-F3241A0B798E}" type="datetimeFigureOut">
              <a:rPr lang="ru-RU" smtClean="0"/>
              <a:pPr/>
              <a:t>07.08.2012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2DFA6-0DDC-45F5-89E1-4EE9FDA8B1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1FF22-E258-4CB8-8D24-F3241A0B798E}" type="datetimeFigureOut">
              <a:rPr lang="ru-RU" smtClean="0"/>
              <a:pPr/>
              <a:t>07.08.2012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422DFA6-0DDC-45F5-89E1-4EE9FDA8B1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5F1FF22-E258-4CB8-8D24-F3241A0B798E}" type="datetimeFigureOut">
              <a:rPr lang="ru-RU" smtClean="0"/>
              <a:pPr/>
              <a:t>07.08.2012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422DFA6-0DDC-45F5-89E1-4EE9FDA8B1A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6.gi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gif"/><Relationship Id="rId5" Type="http://schemas.openxmlformats.org/officeDocument/2006/relationships/image" Target="../media/image44.gif"/><Relationship Id="rId4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gif"/><Relationship Id="rId5" Type="http://schemas.openxmlformats.org/officeDocument/2006/relationships/image" Target="../media/image49.gif"/><Relationship Id="rId4" Type="http://schemas.openxmlformats.org/officeDocument/2006/relationships/image" Target="../media/image4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gif"/><Relationship Id="rId3" Type="http://schemas.openxmlformats.org/officeDocument/2006/relationships/image" Target="../media/image51.jpeg"/><Relationship Id="rId7" Type="http://schemas.openxmlformats.org/officeDocument/2006/relationships/image" Target="../media/image55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gif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gif"/><Relationship Id="rId5" Type="http://schemas.openxmlformats.org/officeDocument/2006/relationships/image" Target="../media/image59.gif"/><Relationship Id="rId4" Type="http://schemas.openxmlformats.org/officeDocument/2006/relationships/image" Target="../media/image5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1.jpeg"/><Relationship Id="rId7" Type="http://schemas.openxmlformats.org/officeDocument/2006/relationships/image" Target="../media/image15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gif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19.jpeg"/><Relationship Id="rId7" Type="http://schemas.openxmlformats.org/officeDocument/2006/relationships/image" Target="../media/image23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gif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gif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gif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gif"/><Relationship Id="rId4" Type="http://schemas.openxmlformats.org/officeDocument/2006/relationships/image" Target="../media/image34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gif"/><Relationship Id="rId3" Type="http://schemas.openxmlformats.org/officeDocument/2006/relationships/image" Target="../media/image36.jpeg"/><Relationship Id="rId7" Type="http://schemas.openxmlformats.org/officeDocument/2006/relationships/image" Target="../media/image40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gif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1785926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Летний оздоровительный лагерь  </a:t>
            </a:r>
            <a:r>
              <a:rPr lang="ru-RU" dirty="0" smtClean="0"/>
              <a:t>«Родник» </a:t>
            </a:r>
            <a:r>
              <a:rPr lang="ru-RU" dirty="0" smtClean="0"/>
              <a:t>при М</a:t>
            </a:r>
            <a:r>
              <a:rPr lang="ru-RU" dirty="0" smtClean="0"/>
              <a:t>К</a:t>
            </a:r>
            <a:r>
              <a:rPr lang="ru-RU" dirty="0" smtClean="0"/>
              <a:t>ОУ «СОШ</a:t>
            </a:r>
            <a:r>
              <a:rPr lang="ru-RU" dirty="0" smtClean="0"/>
              <a:t>№2 р.п. </a:t>
            </a:r>
            <a:r>
              <a:rPr lang="ru-RU" dirty="0" smtClean="0"/>
              <a:t>Дергачи»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Рабочий стол\685671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3333743"/>
            <a:ext cx="2643206" cy="3524257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104218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810000"/>
            <a:ext cx="2286000" cy="3048000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31528802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14290"/>
            <a:ext cx="1717161" cy="1299776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Рабочий стол\2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20151" y="3857628"/>
            <a:ext cx="2323849" cy="192404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214942" y="5072074"/>
            <a:ext cx="3779682" cy="75723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Мы рисуем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474710" y="3714752"/>
            <a:ext cx="45719" cy="357190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  <p:pic>
        <p:nvPicPr>
          <p:cNvPr id="10243" name="Picture 3" descr="C:\Documents and Settings\Admin\Рабочий стол\AMBA00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0"/>
            <a:ext cx="5143504" cy="3857629"/>
          </a:xfrm>
          <a:prstGeom prst="rect">
            <a:avLst/>
          </a:prstGeom>
          <a:noFill/>
        </p:spPr>
      </p:pic>
      <p:pic>
        <p:nvPicPr>
          <p:cNvPr id="10244" name="Picture 4" descr="C:\Documents and Settings\Admin\Рабочий стол\AMBA00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43182"/>
            <a:ext cx="5619757" cy="4214818"/>
          </a:xfrm>
          <a:prstGeom prst="rect">
            <a:avLst/>
          </a:prstGeom>
          <a:noFill/>
        </p:spPr>
      </p:pic>
      <p:pic>
        <p:nvPicPr>
          <p:cNvPr id="9" name="Picture 4" descr="C:\Documents and Settings\Admin\Рабочий стол\31528802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969306" cy="2428892"/>
          </a:xfrm>
          <a:prstGeom prst="rect">
            <a:avLst/>
          </a:prstGeom>
          <a:noFill/>
        </p:spPr>
      </p:pic>
      <p:pic>
        <p:nvPicPr>
          <p:cNvPr id="10245" name="Picture 5" descr="C:\Documents and Settings\Admin\Рабочий стол\5 (1)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5715016"/>
            <a:ext cx="3048000" cy="1142984"/>
          </a:xfrm>
          <a:prstGeom prst="rect">
            <a:avLst/>
          </a:prstGeom>
          <a:noFill/>
        </p:spPr>
      </p:pic>
      <p:pic>
        <p:nvPicPr>
          <p:cNvPr id="10246" name="Picture 6" descr="C:\Documents and Settings\Admin\Рабочий стол\64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8992" y="5334000"/>
            <a:ext cx="1695450" cy="1524000"/>
          </a:xfrm>
          <a:prstGeom prst="rect">
            <a:avLst/>
          </a:prstGeom>
          <a:noFill/>
        </p:spPr>
      </p:pic>
      <p:pic>
        <p:nvPicPr>
          <p:cNvPr id="10247" name="Picture 7" descr="C:\Documents and Settings\Admin\Рабочий стол\30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6578" y="2143116"/>
            <a:ext cx="1581150" cy="619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4429132"/>
            <a:ext cx="4684590" cy="933828"/>
          </a:xfrm>
        </p:spPr>
        <p:txBody>
          <a:bodyPr/>
          <a:lstStyle/>
          <a:p>
            <a:r>
              <a:rPr lang="ru-RU" sz="2800" dirty="0" smtClean="0">
                <a:solidFill>
                  <a:srgbClr val="FFC000"/>
                </a:solidFill>
              </a:rPr>
              <a:t>Музей мы любим посещать,                  о многом новом узнавать…</a:t>
            </a:r>
            <a:endParaRPr lang="ru-RU" sz="2800" dirty="0">
              <a:solidFill>
                <a:srgbClr val="FFC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H="1">
            <a:off x="9098281" y="4572008"/>
            <a:ext cx="45719" cy="15097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4" descr="C:\Documents and Settings\Admin\Рабочий стол\31528802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969306" cy="2428892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AMBA0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82554"/>
            <a:ext cx="4500594" cy="3375446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AMBA00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76750" y="0"/>
            <a:ext cx="4667250" cy="3500438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8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9586" y="5715016"/>
            <a:ext cx="990600" cy="942975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Рабочий стол\215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2" y="3643314"/>
            <a:ext cx="1114425" cy="962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071678"/>
            <a:ext cx="7851648" cy="1828800"/>
          </a:xfrm>
        </p:spPr>
        <p:txBody>
          <a:bodyPr>
            <a:normAutofit/>
          </a:bodyPr>
          <a:lstStyle/>
          <a:p>
            <a:r>
              <a:rPr lang="ru-RU" sz="4000" i="1" dirty="0" smtClean="0"/>
              <a:t>Летом в лагерь мы пришли </a:t>
            </a:r>
            <a:br>
              <a:rPr lang="ru-RU" sz="4000" i="1" dirty="0" smtClean="0"/>
            </a:br>
            <a:r>
              <a:rPr lang="ru-RU" sz="4000" i="1" dirty="0" smtClean="0"/>
              <a:t>И друзей себе нашли!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86776" y="4286256"/>
            <a:ext cx="139392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4" descr="C:\Documents and Settings\Admin\Рабочий стол\31528802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969306" cy="2428892"/>
          </a:xfrm>
          <a:prstGeom prst="rect">
            <a:avLst/>
          </a:prstGeom>
          <a:noFill/>
        </p:spPr>
      </p:pic>
      <p:pic>
        <p:nvPicPr>
          <p:cNvPr id="2050" name="Picture 2" descr="C:\Documents and Settings\Admin\Рабочий стол\AMBA00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8755" y="3929067"/>
            <a:ext cx="3905245" cy="2928934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AMBA00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0"/>
            <a:ext cx="3975120" cy="2626419"/>
          </a:xfrm>
          <a:prstGeom prst="rect">
            <a:avLst/>
          </a:prstGeom>
          <a:noFill/>
        </p:spPr>
      </p:pic>
      <p:pic>
        <p:nvPicPr>
          <p:cNvPr id="2052" name="Picture 4" descr="C:\Documents and Settings\Admin\Рабочий стол\AMBA005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916346"/>
            <a:ext cx="4170446" cy="2941654"/>
          </a:xfrm>
          <a:prstGeom prst="rect">
            <a:avLst/>
          </a:prstGeom>
          <a:noFill/>
        </p:spPr>
      </p:pic>
      <p:pic>
        <p:nvPicPr>
          <p:cNvPr id="2053" name="Picture 5" descr="C:\Documents and Settings\Admin\Рабочий стол\6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86625" y="1643050"/>
            <a:ext cx="1857375" cy="1285875"/>
          </a:xfrm>
          <a:prstGeom prst="rect">
            <a:avLst/>
          </a:prstGeom>
          <a:noFill/>
        </p:spPr>
      </p:pic>
      <p:pic>
        <p:nvPicPr>
          <p:cNvPr id="2054" name="Picture 6" descr="C:\Documents and Settings\Admin\Рабочий стол\20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571744"/>
            <a:ext cx="1257300" cy="1285875"/>
          </a:xfrm>
          <a:prstGeom prst="rect">
            <a:avLst/>
          </a:prstGeom>
          <a:noFill/>
        </p:spPr>
      </p:pic>
      <p:pic>
        <p:nvPicPr>
          <p:cNvPr id="2055" name="Picture 7" descr="C:\Documents and Settings\Admin\Рабочий стол\30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488" y="4357694"/>
            <a:ext cx="1524000" cy="1019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2643182"/>
            <a:ext cx="7229468" cy="3850998"/>
          </a:xfrm>
        </p:spPr>
        <p:txBody>
          <a:bodyPr/>
          <a:lstStyle/>
          <a:p>
            <a:pPr algn="ctr">
              <a:buNone/>
            </a:pPr>
            <a:r>
              <a:rPr lang="ru-RU" sz="3200" b="1" dirty="0" smtClean="0">
                <a:solidFill>
                  <a:schemeClr val="accent1"/>
                </a:solidFill>
              </a:rPr>
              <a:t>Быстро смена пролетела 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chemeClr val="accent1"/>
                </a:solidFill>
              </a:rPr>
              <a:t>И расстаться нам пора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chemeClr val="accent1"/>
                </a:solidFill>
              </a:rPr>
              <a:t>Но про лагерь долго, долго 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chemeClr val="accent1"/>
                </a:solidFill>
              </a:rPr>
              <a:t>Будет помнить детвора!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chemeClr val="accent1"/>
                </a:solidFill>
              </a:rPr>
              <a:t>До свидания, до скорой 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chemeClr val="accent1"/>
                </a:solidFill>
              </a:rPr>
              <a:t>встречи!</a:t>
            </a:r>
          </a:p>
          <a:p>
            <a:endParaRPr lang="ru-RU" dirty="0"/>
          </a:p>
        </p:txBody>
      </p:sp>
      <p:pic>
        <p:nvPicPr>
          <p:cNvPr id="4" name="Picture 4" descr="C:\Documents and Settings\Admin\Рабочий стол\31528802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969306" cy="2428892"/>
          </a:xfrm>
          <a:prstGeom prst="rect">
            <a:avLst/>
          </a:prstGeom>
          <a:noFill/>
        </p:spPr>
      </p:pic>
      <p:pic>
        <p:nvPicPr>
          <p:cNvPr id="5" name="Picture 13" descr="FLOW3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30800" y="3786188"/>
            <a:ext cx="4013200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3" descr="1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70750" y="0"/>
            <a:ext cx="1873250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Documents and Settings\Admin\Рабочий стол\9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5072074"/>
            <a:ext cx="1524000" cy="1524000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13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29586" y="571480"/>
            <a:ext cx="428627" cy="428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0430" y="28572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Каникулы- Ура!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1500174"/>
            <a:ext cx="6829444" cy="2279338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solidFill>
                  <a:srgbClr val="0070C0"/>
                </a:solidFill>
              </a:rPr>
              <a:t>На каникулы – Ура!</a:t>
            </a:r>
          </a:p>
          <a:p>
            <a:pPr algn="ctr">
              <a:buNone/>
            </a:pPr>
            <a:r>
              <a:rPr lang="ru-RU" sz="4000" b="1" i="1" dirty="0" smtClean="0">
                <a:solidFill>
                  <a:srgbClr val="0070C0"/>
                </a:solidFill>
              </a:rPr>
              <a:t>   Разбежалась детвора!</a:t>
            </a:r>
          </a:p>
          <a:p>
            <a:pPr algn="ctr">
              <a:buNone/>
            </a:pPr>
            <a:r>
              <a:rPr lang="ru-RU" sz="4000" b="1" i="1" dirty="0" smtClean="0">
                <a:solidFill>
                  <a:srgbClr val="0070C0"/>
                </a:solidFill>
              </a:rPr>
              <a:t>   Загорим, повырастаем</a:t>
            </a:r>
          </a:p>
          <a:p>
            <a:pPr algn="ctr">
              <a:buNone/>
            </a:pPr>
            <a:r>
              <a:rPr lang="ru-RU" sz="4000" b="1" i="1" dirty="0" smtClean="0">
                <a:solidFill>
                  <a:srgbClr val="0070C0"/>
                </a:solidFill>
              </a:rPr>
              <a:t>   И друг друга не узнаем!</a:t>
            </a:r>
          </a:p>
        </p:txBody>
      </p:sp>
      <p:pic>
        <p:nvPicPr>
          <p:cNvPr id="2050" name="Picture 2" descr="C:\Documents and Settings\Admin\Рабочий стол\5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86058"/>
            <a:ext cx="2000264" cy="3000396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2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4232709"/>
            <a:ext cx="1500166" cy="2625291"/>
          </a:xfrm>
          <a:prstGeom prst="rect">
            <a:avLst/>
          </a:prstGeom>
          <a:noFill/>
        </p:spPr>
      </p:pic>
      <p:pic>
        <p:nvPicPr>
          <p:cNvPr id="6" name="Picture 4" descr="C:\Documents and Settings\Admin\Рабочий стол\31528802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714644" cy="222057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14620"/>
            <a:ext cx="8229600" cy="1143000"/>
          </a:xfrm>
        </p:spPr>
        <p:txBody>
          <a:bodyPr>
            <a:noAutofit/>
          </a:bodyPr>
          <a:lstStyle/>
          <a:p>
            <a:r>
              <a:rPr lang="ru-RU" sz="4400" i="1" dirty="0" smtClean="0">
                <a:latin typeface="Rage Italic" pitchFamily="66" charset="0"/>
                <a:ea typeface="Batang" pitchFamily="18" charset="-127"/>
              </a:rPr>
              <a:t>Утром солнышко встает – </a:t>
            </a:r>
            <a:r>
              <a:rPr lang="ru-RU" sz="4400" i="1" dirty="0" smtClean="0">
                <a:ea typeface="Batang" pitchFamily="18" charset="-127"/>
              </a:rPr>
              <a:t/>
            </a:r>
            <a:br>
              <a:rPr lang="ru-RU" sz="4400" i="1" dirty="0" smtClean="0">
                <a:ea typeface="Batang" pitchFamily="18" charset="-127"/>
              </a:rPr>
            </a:br>
            <a:r>
              <a:rPr lang="ru-RU" sz="4400" i="1" dirty="0" smtClean="0">
                <a:latin typeface="Rage Italic" pitchFamily="66" charset="0"/>
                <a:ea typeface="Batang" pitchFamily="18" charset="-127"/>
              </a:rPr>
              <a:t>в лагерь весь спешит народ.</a:t>
            </a:r>
            <a:endParaRPr lang="ru-RU" sz="4400" dirty="0"/>
          </a:p>
        </p:txBody>
      </p:sp>
      <p:pic>
        <p:nvPicPr>
          <p:cNvPr id="4" name="Picture 4" descr="C:\Documents and Settings\Admin\Рабочий стол\315288020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969306" cy="2428892"/>
          </a:xfrm>
          <a:prstGeom prst="rect">
            <a:avLst/>
          </a:prstGeom>
          <a:noFill/>
        </p:spPr>
      </p:pic>
      <p:pic>
        <p:nvPicPr>
          <p:cNvPr id="3074" name="Picture 2" descr="C:\Documents and Settings\Admin\Рабочий стол\priguni-12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1285860"/>
            <a:ext cx="1428760" cy="1685204"/>
          </a:xfrm>
          <a:prstGeom prst="rect">
            <a:avLst/>
          </a:prstGeom>
          <a:noFill/>
        </p:spPr>
      </p:pic>
      <p:pic>
        <p:nvPicPr>
          <p:cNvPr id="3076" name="Picture 4" descr="C:\Documents and Settings\Admin\Рабочий стол\4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4786322"/>
            <a:ext cx="1214446" cy="1521394"/>
          </a:xfrm>
          <a:prstGeom prst="rect">
            <a:avLst/>
          </a:prstGeom>
          <a:noFill/>
        </p:spPr>
      </p:pic>
      <p:pic>
        <p:nvPicPr>
          <p:cNvPr id="3078" name="Picture 6" descr="C:\Documents and Settings\Admin\Рабочий стол\28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3929066"/>
            <a:ext cx="1357322" cy="2375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42984"/>
            <a:ext cx="2850956" cy="1828800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solidFill>
                  <a:srgbClr val="FFC000"/>
                </a:solidFill>
              </a:rPr>
              <a:t>На зарядку!</a:t>
            </a:r>
            <a:endParaRPr lang="ru-RU" sz="3600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000372"/>
            <a:ext cx="3925606" cy="17526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Чтоб здоровым, сильным быть</a:t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>Надо спорт нам всем любить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     Солнце светит- встать пора!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     С добрым утром, детвора!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     И тотчас же по порядку-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     На зарядку, на зарядку!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4" name="Picture 4" descr="C:\Documents and Settings\Admin\Рабочий стол\31528802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969306" cy="2428892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5248" y="2786058"/>
            <a:ext cx="600079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 descr="C:\Documents and Settings\Admin\Рабочий стол\AMBA00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428604"/>
            <a:ext cx="3357586" cy="2518190"/>
          </a:xfrm>
          <a:prstGeom prst="rect">
            <a:avLst/>
          </a:prstGeom>
          <a:noFill/>
        </p:spPr>
      </p:pic>
      <p:pic>
        <p:nvPicPr>
          <p:cNvPr id="4100" name="Picture 4" descr="C:\Documents and Settings\Admin\Рабочий стол\AMBA000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4071942"/>
            <a:ext cx="3398838" cy="2549129"/>
          </a:xfrm>
          <a:prstGeom prst="rect">
            <a:avLst/>
          </a:prstGeom>
          <a:noFill/>
        </p:spPr>
      </p:pic>
      <p:pic>
        <p:nvPicPr>
          <p:cNvPr id="4102" name="Picture 6" descr="C:\Documents and Settings\Admin\Рабочий стол\55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768" y="285728"/>
            <a:ext cx="1500198" cy="1839865"/>
          </a:xfrm>
          <a:prstGeom prst="rect">
            <a:avLst/>
          </a:prstGeom>
          <a:noFill/>
        </p:spPr>
      </p:pic>
      <p:pic>
        <p:nvPicPr>
          <p:cNvPr id="4103" name="Picture 7" descr="C:\Documents and Settings\Admin\Рабочий стол\47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5214950"/>
            <a:ext cx="2428892" cy="1307865"/>
          </a:xfrm>
          <a:prstGeom prst="rect">
            <a:avLst/>
          </a:prstGeom>
          <a:noFill/>
        </p:spPr>
      </p:pic>
      <p:pic>
        <p:nvPicPr>
          <p:cNvPr id="4104" name="Picture 8" descr="C:\Documents and Settings\Admin\Рабочий стол\sportsmen-358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3214686"/>
            <a:ext cx="875116" cy="500066"/>
          </a:xfrm>
          <a:prstGeom prst="rect">
            <a:avLst/>
          </a:prstGeom>
          <a:noFill/>
        </p:spPr>
      </p:pic>
      <p:pic>
        <p:nvPicPr>
          <p:cNvPr id="4105" name="Picture 9" descr="C:\Documents and Settings\Admin\Рабочий стол\sportsmen-357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58148" y="5643578"/>
            <a:ext cx="928694" cy="530682"/>
          </a:xfrm>
          <a:prstGeom prst="rect">
            <a:avLst/>
          </a:prstGeom>
          <a:noFill/>
        </p:spPr>
      </p:pic>
      <p:pic>
        <p:nvPicPr>
          <p:cNvPr id="4106" name="Picture 10" descr="C:\Documents and Settings\Admin\Рабочий стол\AMBA0056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05478" y="2428868"/>
            <a:ext cx="3238522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4" descr="C:\Documents and Settings\Admin\Рабочий стол\31528802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969306" cy="2428892"/>
          </a:xfrm>
          <a:prstGeom prst="rect">
            <a:avLst/>
          </a:prstGeom>
          <a:noFill/>
        </p:spPr>
      </p:pic>
      <p:pic>
        <p:nvPicPr>
          <p:cNvPr id="5122" name="Picture 2" descr="C:\Documents and Settings\Admin\Рабочий стол\AMBA0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714620"/>
            <a:ext cx="3571900" cy="2678925"/>
          </a:xfrm>
          <a:prstGeom prst="rect">
            <a:avLst/>
          </a:prstGeom>
          <a:noFill/>
        </p:spPr>
      </p:pic>
      <p:pic>
        <p:nvPicPr>
          <p:cNvPr id="5123" name="Picture 3" descr="C:\Documents and Settings\Admin\Рабочий стол\AMBA000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214290"/>
            <a:ext cx="3762405" cy="2821804"/>
          </a:xfrm>
          <a:prstGeom prst="rect">
            <a:avLst/>
          </a:prstGeom>
          <a:noFill/>
        </p:spPr>
      </p:pic>
      <p:pic>
        <p:nvPicPr>
          <p:cNvPr id="5124" name="Picture 4" descr="C:\Documents and Settings\Admin\Рабочий стол\AMBA000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3571876"/>
            <a:ext cx="4143408" cy="3107556"/>
          </a:xfrm>
          <a:prstGeom prst="rect">
            <a:avLst/>
          </a:prstGeom>
          <a:noFill/>
        </p:spPr>
      </p:pic>
      <p:pic>
        <p:nvPicPr>
          <p:cNvPr id="5125" name="Picture 5" descr="C:\Documents and Settings\Admin\Рабочий стол\sportsmen-335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214290"/>
            <a:ext cx="857256" cy="576431"/>
          </a:xfrm>
          <a:prstGeom prst="rect">
            <a:avLst/>
          </a:prstGeom>
          <a:noFill/>
        </p:spPr>
      </p:pic>
      <p:pic>
        <p:nvPicPr>
          <p:cNvPr id="5128" name="Picture 8" descr="C:\Documents and Settings\Admin\Рабочий стол\sportsmen-335 (1)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86776" y="3071810"/>
            <a:ext cx="642942" cy="432323"/>
          </a:xfrm>
          <a:prstGeom prst="rect">
            <a:avLst/>
          </a:prstGeom>
          <a:noFill/>
        </p:spPr>
      </p:pic>
      <p:pic>
        <p:nvPicPr>
          <p:cNvPr id="5129" name="Picture 9" descr="C:\Documents and Settings\Admin\Рабочий стол\sportsmen-335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3" y="5786454"/>
            <a:ext cx="849929" cy="571504"/>
          </a:xfrm>
          <a:prstGeom prst="rect">
            <a:avLst/>
          </a:prstGeom>
          <a:noFill/>
        </p:spPr>
      </p:pic>
      <p:pic>
        <p:nvPicPr>
          <p:cNvPr id="5130" name="Picture 10" descr="C:\Documents and Settings\Admin\Рабочий стол\53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5984" y="5619750"/>
            <a:ext cx="1238250" cy="1238250"/>
          </a:xfrm>
          <a:prstGeom prst="rect">
            <a:avLst/>
          </a:prstGeom>
          <a:noFill/>
        </p:spPr>
      </p:pic>
      <p:pic>
        <p:nvPicPr>
          <p:cNvPr id="5131" name="Picture 11" descr="C:\Documents and Settings\Admin\Рабочий стол\20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86182" y="3000372"/>
            <a:ext cx="1071564" cy="1071564"/>
          </a:xfrm>
          <a:prstGeom prst="rect">
            <a:avLst/>
          </a:prstGeom>
          <a:noFill/>
        </p:spPr>
      </p:pic>
      <p:pic>
        <p:nvPicPr>
          <p:cNvPr id="5132" name="Picture 12" descr="C:\Documents and Settings\Admin\Рабочий стол\21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00364" y="1500174"/>
            <a:ext cx="1339463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2" y="1928802"/>
            <a:ext cx="3786214" cy="1285884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</a:rPr>
              <a:t>Завтрак, полдник и обед-</a:t>
            </a:r>
            <a:br>
              <a:rPr lang="ru-RU" sz="2800" i="1" dirty="0" smtClean="0">
                <a:solidFill>
                  <a:srgbClr val="FF0000"/>
                </a:solidFill>
              </a:rPr>
            </a:br>
            <a:r>
              <a:rPr lang="ru-RU" sz="2800" i="1" dirty="0" smtClean="0">
                <a:solidFill>
                  <a:srgbClr val="FF0000"/>
                </a:solidFill>
              </a:rPr>
              <a:t>супчик, фрукты, йогурт, хлеб,</a:t>
            </a:r>
            <a:br>
              <a:rPr lang="ru-RU" sz="2800" i="1" dirty="0" smtClean="0">
                <a:solidFill>
                  <a:srgbClr val="FF0000"/>
                </a:solidFill>
              </a:rPr>
            </a:br>
            <a:r>
              <a:rPr lang="ru-RU" sz="2800" i="1" dirty="0" smtClean="0">
                <a:solidFill>
                  <a:srgbClr val="FF0000"/>
                </a:solidFill>
              </a:rPr>
              <a:t>каши , овощи, котлеты</a:t>
            </a:r>
            <a:br>
              <a:rPr lang="ru-RU" sz="2800" i="1" dirty="0" smtClean="0">
                <a:solidFill>
                  <a:srgbClr val="FF0000"/>
                </a:solidFill>
              </a:rPr>
            </a:br>
            <a:r>
              <a:rPr lang="ru-RU" sz="2800" i="1" dirty="0" smtClean="0">
                <a:solidFill>
                  <a:srgbClr val="FF0000"/>
                </a:solidFill>
              </a:rPr>
              <a:t>Соки, булочки, омлеты!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Documents and Settings\Admin\Рабочий стол\AMBA00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</p:spPr>
      </p:pic>
      <p:pic>
        <p:nvPicPr>
          <p:cNvPr id="6148" name="Picture 4" descr="C:\Documents and Settings\Admin\Рабочий стол\AMBA006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428999"/>
            <a:ext cx="4572000" cy="3429001"/>
          </a:xfrm>
          <a:prstGeom prst="rect">
            <a:avLst/>
          </a:prstGeom>
          <a:noFill/>
        </p:spPr>
      </p:pic>
      <p:pic>
        <p:nvPicPr>
          <p:cNvPr id="7" name="Picture 4" descr="C:\Documents and Settings\Admin\Рабочий стол\31528802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969306" cy="2428892"/>
          </a:xfrm>
          <a:prstGeom prst="rect">
            <a:avLst/>
          </a:prstGeom>
          <a:noFill/>
        </p:spPr>
      </p:pic>
      <p:pic>
        <p:nvPicPr>
          <p:cNvPr id="6149" name="Picture 5" descr="C:\Documents and Settings\Admin\Рабочий стол\1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8" y="1500174"/>
            <a:ext cx="1571636" cy="19614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1934" y="1500174"/>
            <a:ext cx="4519618" cy="1143000"/>
          </a:xfrm>
        </p:spPr>
        <p:txBody>
          <a:bodyPr>
            <a:noAutofit/>
          </a:bodyPr>
          <a:lstStyle/>
          <a:p>
            <a:r>
              <a:rPr lang="ru-RU" sz="2800" i="1" dirty="0" smtClean="0"/>
              <a:t>Мы покушали, устали</a:t>
            </a:r>
            <a:br>
              <a:rPr lang="ru-RU" sz="2800" i="1" dirty="0" smtClean="0"/>
            </a:br>
            <a:r>
              <a:rPr lang="ru-RU" sz="2800" i="1" dirty="0" smtClean="0"/>
              <a:t>И немного отдыхали</a:t>
            </a:r>
            <a:br>
              <a:rPr lang="ru-RU" sz="2800" i="1" dirty="0" smtClean="0"/>
            </a:br>
            <a:r>
              <a:rPr lang="ru-RU" sz="2800" i="1" dirty="0" smtClean="0"/>
              <a:t>Полежали, посидели,</a:t>
            </a:r>
            <a:br>
              <a:rPr lang="ru-RU" sz="2800" i="1" dirty="0" smtClean="0"/>
            </a:br>
            <a:r>
              <a:rPr lang="ru-RU" sz="2800" i="1" dirty="0" smtClean="0"/>
              <a:t>Мультики мы посмотрели</a:t>
            </a:r>
            <a:endParaRPr lang="ru-RU" sz="2800" dirty="0"/>
          </a:p>
        </p:txBody>
      </p:sp>
      <p:pic>
        <p:nvPicPr>
          <p:cNvPr id="3" name="Picture 4" descr="C:\Documents and Settings\Admin\Рабочий стол\31528802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969306" cy="2428892"/>
          </a:xfrm>
          <a:prstGeom prst="rect">
            <a:avLst/>
          </a:prstGeom>
          <a:noFill/>
        </p:spPr>
      </p:pic>
      <p:pic>
        <p:nvPicPr>
          <p:cNvPr id="7170" name="Picture 2" descr="C:\Documents and Settings\Admin\Рабочий стол\AMBA00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143248"/>
            <a:ext cx="4429156" cy="3321867"/>
          </a:xfrm>
          <a:prstGeom prst="rect">
            <a:avLst/>
          </a:prstGeom>
          <a:noFill/>
        </p:spPr>
      </p:pic>
      <p:pic>
        <p:nvPicPr>
          <p:cNvPr id="7171" name="Picture 3" descr="C:\Documents and Settings\Admin\Рабочий стол\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5143488"/>
            <a:ext cx="2996235" cy="1714512"/>
          </a:xfrm>
          <a:prstGeom prst="rect">
            <a:avLst/>
          </a:prstGeom>
          <a:noFill/>
        </p:spPr>
      </p:pic>
      <p:pic>
        <p:nvPicPr>
          <p:cNvPr id="7172" name="Picture 4" descr="C:\Documents and Settings\Admin\Рабочий стол\55 (1)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2857496"/>
            <a:ext cx="2667000" cy="2571750"/>
          </a:xfrm>
          <a:prstGeom prst="rect">
            <a:avLst/>
          </a:prstGeom>
          <a:noFill/>
        </p:spPr>
      </p:pic>
      <p:pic>
        <p:nvPicPr>
          <p:cNvPr id="7173" name="Picture 5" descr="C:\Documents and Settings\Admin\Рабочий стол\38 (1)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5206" y="428604"/>
            <a:ext cx="2381250" cy="1666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571868" y="714356"/>
            <a:ext cx="4956056" cy="1843086"/>
          </a:xfrm>
        </p:spPr>
        <p:txBody>
          <a:bodyPr>
            <a:noAutofit/>
          </a:bodyPr>
          <a:lstStyle/>
          <a:p>
            <a:r>
              <a:rPr lang="ru-RU" sz="3200" i="1" dirty="0" smtClean="0"/>
              <a:t>Мы с ребятами за смену </a:t>
            </a:r>
            <a:br>
              <a:rPr lang="ru-RU" sz="3200" i="1" dirty="0" smtClean="0"/>
            </a:br>
            <a:r>
              <a:rPr lang="ru-RU" sz="3200" i="1" dirty="0" smtClean="0"/>
              <a:t>Стали бронзового цвета</a:t>
            </a:r>
            <a:br>
              <a:rPr lang="ru-RU" sz="3200" i="1" dirty="0" smtClean="0"/>
            </a:br>
            <a:r>
              <a:rPr lang="ru-RU" sz="3200" i="1" dirty="0" smtClean="0"/>
              <a:t>Мы на солнышке пеклись</a:t>
            </a:r>
            <a:br>
              <a:rPr lang="ru-RU" sz="3200" i="1" dirty="0" smtClean="0"/>
            </a:br>
            <a:r>
              <a:rPr lang="ru-RU" sz="3200" i="1" dirty="0" smtClean="0"/>
              <a:t>Им на зиму запаслись!</a:t>
            </a:r>
            <a:endParaRPr lang="ru-RU" sz="32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4" descr="C:\Documents and Settings\Admin\Рабочий стол\31528802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969306" cy="2428892"/>
          </a:xfrm>
          <a:prstGeom prst="rect">
            <a:avLst/>
          </a:prstGeom>
          <a:noFill/>
        </p:spPr>
      </p:pic>
      <p:pic>
        <p:nvPicPr>
          <p:cNvPr id="8194" name="Picture 2" descr="C:\Documents and Settings\Admin\Рабочий стол\AMBA00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590800"/>
            <a:ext cx="5689600" cy="4267200"/>
          </a:xfrm>
          <a:prstGeom prst="rect">
            <a:avLst/>
          </a:prstGeom>
          <a:noFill/>
        </p:spPr>
      </p:pic>
      <p:pic>
        <p:nvPicPr>
          <p:cNvPr id="8195" name="Picture 3" descr="C:\Documents and Settings\Admin\Рабочий стол\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5357826"/>
            <a:ext cx="428625" cy="914400"/>
          </a:xfrm>
          <a:prstGeom prst="rect">
            <a:avLst/>
          </a:prstGeom>
          <a:noFill/>
        </p:spPr>
      </p:pic>
      <p:pic>
        <p:nvPicPr>
          <p:cNvPr id="8196" name="Picture 4" descr="C:\Documents and Settings\Admin\Рабочий стол\186 (1)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72396" y="2714620"/>
            <a:ext cx="1428750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C:\Documents and Settings\Admin\Рабочий стол\31528802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969306" cy="2428892"/>
          </a:xfrm>
          <a:prstGeom prst="rect">
            <a:avLst/>
          </a:prstGeom>
          <a:noFill/>
        </p:spPr>
      </p:pic>
      <p:pic>
        <p:nvPicPr>
          <p:cNvPr id="9218" name="Picture 2" descr="C:\Documents and Settings\Admin\Рабочий стол\AMBA00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643314"/>
            <a:ext cx="4000528" cy="3000396"/>
          </a:xfrm>
          <a:prstGeom prst="rect">
            <a:avLst/>
          </a:prstGeom>
          <a:noFill/>
        </p:spPr>
      </p:pic>
      <p:pic>
        <p:nvPicPr>
          <p:cNvPr id="9219" name="Picture 3" descr="C:\Documents and Settings\Admin\Рабочий стол\AMBA006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3" y="0"/>
            <a:ext cx="5334005" cy="4000504"/>
          </a:xfrm>
          <a:prstGeom prst="rect">
            <a:avLst/>
          </a:prstGeom>
          <a:noFill/>
        </p:spPr>
      </p:pic>
      <p:pic>
        <p:nvPicPr>
          <p:cNvPr id="9220" name="Picture 4" descr="C:\Documents and Settings\Admin\Рабочий стол\AMBA005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357562"/>
            <a:ext cx="4357718" cy="3268289"/>
          </a:xfrm>
          <a:prstGeom prst="rect">
            <a:avLst/>
          </a:prstGeom>
          <a:noFill/>
        </p:spPr>
      </p:pic>
      <p:pic>
        <p:nvPicPr>
          <p:cNvPr id="9221" name="Picture 5" descr="C:\Documents and Settings\Admin\Рабочий стол\1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768" y="5786454"/>
            <a:ext cx="800100" cy="885825"/>
          </a:xfrm>
          <a:prstGeom prst="rect">
            <a:avLst/>
          </a:prstGeom>
          <a:noFill/>
        </p:spPr>
      </p:pic>
      <p:pic>
        <p:nvPicPr>
          <p:cNvPr id="9222" name="Picture 6" descr="C:\Documents and Settings\Admin\Рабочий стол\2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6116" y="3071810"/>
            <a:ext cx="5572125" cy="1085850"/>
          </a:xfrm>
          <a:prstGeom prst="rect">
            <a:avLst/>
          </a:prstGeom>
          <a:noFill/>
        </p:spPr>
      </p:pic>
      <p:pic>
        <p:nvPicPr>
          <p:cNvPr id="9223" name="Picture 7" descr="C:\Documents and Settings\Admin\Рабочий стол\8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72132" y="0"/>
            <a:ext cx="1123950" cy="1819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252</TotalTime>
  <Words>106</Words>
  <Application>Microsoft Office PowerPoint</Application>
  <PresentationFormat>Экран (4:3)</PresentationFormat>
  <Paragraphs>25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Летний оздоровительный лагерь  «Родник» при МКОУ «СОШ№2 р.п. Дергачи»</vt:lpstr>
      <vt:lpstr>Каникулы- Ура!</vt:lpstr>
      <vt:lpstr>Утром солнышко встает –  в лагерь весь спешит народ.</vt:lpstr>
      <vt:lpstr>На зарядку!</vt:lpstr>
      <vt:lpstr>Слайд 5</vt:lpstr>
      <vt:lpstr>Завтрак, полдник и обед- супчик, фрукты, йогурт, хлеб, каши , овощи, котлеты Соки, булочки, омлеты!</vt:lpstr>
      <vt:lpstr>Мы покушали, устали И немного отдыхали Полежали, посидели, Мультики мы посмотрели</vt:lpstr>
      <vt:lpstr>Мы с ребятами за смену  Стали бронзового цвета Мы на солнышке пеклись Им на зиму запаслись!</vt:lpstr>
      <vt:lpstr>Слайд 9</vt:lpstr>
      <vt:lpstr>Мы рисуем</vt:lpstr>
      <vt:lpstr>Музей мы любим посещать,                  о многом новом узнавать…</vt:lpstr>
      <vt:lpstr>Летом в лагерь мы пришли  И друзей себе нашли!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Лагерь дневного пребывания «Родник» в МОУ СОШ№2 р.п. Дергачи</dc:title>
  <dc:creator>Admin</dc:creator>
  <cp:lastModifiedBy>Admin</cp:lastModifiedBy>
  <cp:revision>29</cp:revision>
  <dcterms:created xsi:type="dcterms:W3CDTF">2012-08-06T14:23:37Z</dcterms:created>
  <dcterms:modified xsi:type="dcterms:W3CDTF">2012-08-07T17:16:18Z</dcterms:modified>
</cp:coreProperties>
</file>