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59" r:id="rId4"/>
    <p:sldId id="258" r:id="rId5"/>
    <p:sldId id="257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61" autoAdjust="0"/>
    <p:restoredTop sz="86436" autoAdjust="0"/>
  </p:normalViewPr>
  <p:slideViewPr>
    <p:cSldViewPr>
      <p:cViewPr varScale="1">
        <p:scale>
          <a:sx n="59" d="100"/>
          <a:sy n="59" d="100"/>
        </p:scale>
        <p:origin x="-1368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E5E98-2C52-406C-AB3E-714B37D6C509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23D3-7955-4B53-BE58-170D942A6CB1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117180" cy="2664296"/>
          </a:xfrm>
        </p:spPr>
        <p:txBody>
          <a:bodyPr/>
          <a:lstStyle/>
          <a:p>
            <a:pPr algn="ctr"/>
            <a: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72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72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72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72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Зимующие</a:t>
            </a:r>
            <a:b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птицы</a:t>
            </a:r>
            <a:endParaRPr lang="ru-RU" sz="72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9442" y="4797152"/>
            <a:ext cx="6082838" cy="1152128"/>
          </a:xfrm>
        </p:spPr>
        <p:txBody>
          <a:bodyPr/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Аникеева Л.Г.</a:t>
            </a:r>
          </a:p>
          <a:p>
            <a:pPr algn="ctr"/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Максимовская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СШ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4363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6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23928" y="764704"/>
            <a:ext cx="4355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Оляпка 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– птичка-водолаз,</a:t>
            </a:r>
            <a:b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И этим удивляет нас.</a:t>
            </a:r>
            <a:b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По дну реки заправски ходит</a:t>
            </a:r>
            <a:b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И много корма там находит.</a:t>
            </a:r>
            <a:b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Оляпка очень осторожна</a:t>
            </a:r>
            <a:b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И подойти к ней невозможно!</a:t>
            </a:r>
            <a:b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Чуть звук какой раздаётся-</a:t>
            </a:r>
            <a:b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Птичка тотчас окунётся.</a:t>
            </a:r>
            <a:b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ru-RU" sz="20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30" name="Picture 6" descr="http://t2.gstatic.com/images?q=tbn:ANd9GcRnn6NDPj5fXoz6spuOIXhZlILHHGtXMBWdCf_E6w1fqHUI4XYX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64704"/>
            <a:ext cx="3744416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03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0" descr="воробей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3240360" cy="4752528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481355" y="332656"/>
            <a:ext cx="54006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 </a:t>
            </a:r>
            <a:r>
              <a:rPr lang="ru-RU" b="1" i="1" dirty="0" smtClean="0"/>
              <a:t>           </a:t>
            </a:r>
            <a:endParaRPr lang="ru-RU" sz="2000" dirty="0"/>
          </a:p>
          <a:p>
            <a:r>
              <a:rPr lang="ru-RU" sz="2000" dirty="0" smtClean="0"/>
              <a:t>          </a:t>
            </a:r>
            <a:r>
              <a:rPr lang="ru-RU" sz="2400" dirty="0" smtClean="0"/>
              <a:t>Чуть живой. Не чирикает даже</a:t>
            </a:r>
            <a:r>
              <a:rPr lang="ru-RU" sz="2400" dirty="0"/>
              <a:t>.</a:t>
            </a:r>
          </a:p>
          <a:p>
            <a:r>
              <a:rPr lang="ru-RU" sz="2400" dirty="0"/>
              <a:t>        </a:t>
            </a:r>
            <a:r>
              <a:rPr lang="ru-RU" sz="2400" dirty="0" smtClean="0"/>
              <a:t>   </a:t>
            </a:r>
            <a:r>
              <a:rPr lang="ru-RU" sz="2400" dirty="0"/>
              <a:t>Замерзает совсем воробей.</a:t>
            </a:r>
          </a:p>
          <a:p>
            <a:r>
              <a:rPr lang="ru-RU" sz="2400" dirty="0"/>
              <a:t>         </a:t>
            </a:r>
            <a:r>
              <a:rPr lang="ru-RU" sz="2400" dirty="0" smtClean="0"/>
              <a:t>  </a:t>
            </a:r>
            <a:r>
              <a:rPr lang="ru-RU" sz="2400" dirty="0"/>
              <a:t>Как заметит подводу с поклажей,</a:t>
            </a:r>
          </a:p>
          <a:p>
            <a:r>
              <a:rPr lang="ru-RU" sz="2400" dirty="0"/>
              <a:t>         </a:t>
            </a:r>
            <a:r>
              <a:rPr lang="ru-RU" sz="2400" dirty="0" smtClean="0"/>
              <a:t>  </a:t>
            </a:r>
            <a:r>
              <a:rPr lang="ru-RU" sz="2400" dirty="0"/>
              <a:t>Из-под крыши бросается к ней!</a:t>
            </a:r>
          </a:p>
          <a:p>
            <a:r>
              <a:rPr lang="ru-RU" sz="2400" dirty="0"/>
              <a:t>         </a:t>
            </a:r>
            <a:r>
              <a:rPr lang="ru-RU" sz="2400" dirty="0" smtClean="0"/>
              <a:t> </a:t>
            </a:r>
            <a:r>
              <a:rPr lang="ru-RU" sz="2400" dirty="0"/>
              <a:t>И дрожит он над </a:t>
            </a:r>
            <a:r>
              <a:rPr lang="ru-RU" sz="2400" dirty="0" smtClean="0"/>
              <a:t>зёрнышком       бедным</a:t>
            </a:r>
            <a:endParaRPr lang="ru-RU" sz="2400" dirty="0"/>
          </a:p>
          <a:p>
            <a:r>
              <a:rPr lang="ru-RU" sz="2400" dirty="0"/>
              <a:t>       </a:t>
            </a:r>
            <a:r>
              <a:rPr lang="ru-RU" sz="2400" dirty="0" smtClean="0"/>
              <a:t>   </a:t>
            </a:r>
            <a:r>
              <a:rPr lang="ru-RU" sz="2400" dirty="0"/>
              <a:t>И летит к чердаку своему.</a:t>
            </a:r>
          </a:p>
          <a:p>
            <a:r>
              <a:rPr lang="ru-RU" sz="2400" dirty="0"/>
              <a:t>          </a:t>
            </a:r>
            <a:r>
              <a:rPr lang="ru-RU" sz="2400" dirty="0" smtClean="0"/>
              <a:t>А </a:t>
            </a:r>
            <a:r>
              <a:rPr lang="ru-RU" sz="2400" dirty="0"/>
              <a:t>гляди, не становится вредным </a:t>
            </a:r>
          </a:p>
          <a:p>
            <a:r>
              <a:rPr lang="ru-RU" sz="2400" dirty="0"/>
              <a:t>         </a:t>
            </a:r>
            <a:r>
              <a:rPr lang="ru-RU" sz="2400" dirty="0" smtClean="0"/>
              <a:t> </a:t>
            </a:r>
            <a:r>
              <a:rPr lang="ru-RU" sz="2400" dirty="0"/>
              <a:t>Оттого, что так трудно ему…</a:t>
            </a:r>
          </a:p>
        </p:txBody>
      </p:sp>
    </p:spTree>
    <p:extLst>
      <p:ext uri="{BB962C8B-B14F-4D97-AF65-F5344CB8AC3E}">
        <p14:creationId xmlns:p14="http://schemas.microsoft.com/office/powerpoint/2010/main" val="80400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332656"/>
            <a:ext cx="4096544" cy="4680520"/>
          </a:xfrm>
        </p:spPr>
        <p:txBody>
          <a:bodyPr>
            <a:noAutofit/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Удивительная птичка – клюв крестом, 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Называется клестом.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Клювом шишки расщепляет, 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Кормит досыта птенцов. 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гнездо – пуховый домик, 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 зимою в нем тепло.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Только б были шишки- 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Вырастут малышки.</a:t>
            </a:r>
          </a:p>
        </p:txBody>
      </p:sp>
      <p:pic>
        <p:nvPicPr>
          <p:cNvPr id="2050" name="Picture 2" descr="http://t2.gstatic.com/images?q=tbn:ANd9GcSC3YJakadrPxfw9qXmo-gRIsSDnAZiqgp_1i8Z1oUu5XseamVo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5"/>
            <a:ext cx="4608512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00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t1.gstatic.com/images?q=tbn:ANd9GcRo5ErNReU_rFbbgJM0FTQ-v-LYrew-SJ9_HkK-h4XdEpnQO95H4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3672408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139952" y="404664"/>
            <a:ext cx="4572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ВОрон</a:t>
            </a: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28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вОрон</a:t>
            </a: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– </a:t>
            </a:r>
            <a:r>
              <a:rPr lang="ru-RU" sz="28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воронОк</a:t>
            </a: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Почему ты чёрный?</a:t>
            </a:r>
            <a:b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 головы до самых ног</a:t>
            </a:r>
            <a:b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Сажей закопчённый.</a:t>
            </a:r>
            <a:b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Цокнул громко воронок,</a:t>
            </a:r>
            <a:b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Будто рассердился:</a:t>
            </a:r>
            <a:b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«С головы до самых ног</a:t>
            </a:r>
            <a:b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Чёрным я родился!»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8809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4008" y="75158"/>
            <a:ext cx="4053136" cy="61206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dirty="0" smtClean="0"/>
              <a:t>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Сорок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градусов мороза,</a:t>
            </a:r>
          </a:p>
          <a:p>
            <a:pPr marL="0" indent="0">
              <a:buNone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Всё вокруг белым-бело.</a:t>
            </a:r>
          </a:p>
          <a:p>
            <a:pPr marL="0" indent="0">
              <a:buNone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Сел снегирь на ветвь берёзы –</a:t>
            </a:r>
          </a:p>
          <a:p>
            <a:pPr marL="0" indent="0">
              <a:buNone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Красногрудому тепло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Стойкий, стужам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неподвластный,</a:t>
            </a:r>
          </a:p>
          <a:p>
            <a:pPr marL="0" indent="0">
              <a:buNone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Песней славит он зарю.</a:t>
            </a:r>
          </a:p>
          <a:p>
            <a:pPr marL="0" indent="0">
              <a:buNone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Знать недаром галстук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красный</a:t>
            </a:r>
          </a:p>
          <a:p>
            <a:pPr marL="0" indent="0">
              <a:buNone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Дан с рожденья снегирю.</a:t>
            </a:r>
          </a:p>
          <a:p>
            <a:endParaRPr lang="ru-RU" dirty="0"/>
          </a:p>
        </p:txBody>
      </p:sp>
      <p:pic>
        <p:nvPicPr>
          <p:cNvPr id="5122" name="Рисунок 4" descr="Снегирь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72" y="75158"/>
            <a:ext cx="4191212" cy="5226049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1650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6016" y="836712"/>
            <a:ext cx="3837112" cy="36004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/>
              <a:t> </a:t>
            </a:r>
            <a:r>
              <a:rPr lang="ru-RU" sz="1400" b="1" dirty="0" smtClean="0"/>
              <a:t>      </a:t>
            </a:r>
            <a:r>
              <a:rPr lang="ru-RU" sz="1400" dirty="0" smtClean="0"/>
              <a:t> </a:t>
            </a:r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r>
              <a:rPr lang="ru-RU" sz="1400" dirty="0" smtClean="0"/>
              <a:t> 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Голубая 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спинка   Рыженький бочок.</a:t>
            </a:r>
          </a:p>
          <a:p>
            <a:pPr marL="0" indent="0">
              <a:buNone/>
            </a:pP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 стволу осинки, </a:t>
            </a:r>
          </a:p>
          <a:p>
            <a:pPr marL="0" indent="0">
              <a:buNone/>
            </a:pP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За скачком скачок.</a:t>
            </a:r>
          </a:p>
          <a:p>
            <a:pPr marL="0" indent="0">
              <a:buNone/>
            </a:pP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Поползень вертлявый</a:t>
            </a:r>
          </a:p>
          <a:p>
            <a:pPr marL="0" indent="0">
              <a:buNone/>
            </a:pP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Скачет вверх и 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вниз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ствол залез дырявый, </a:t>
            </a:r>
          </a:p>
          <a:p>
            <a:pPr marL="0" indent="0">
              <a:buNone/>
            </a:pP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Клювом вниз повис.</a:t>
            </a:r>
          </a:p>
          <a:p>
            <a:pPr marL="0" indent="0">
              <a:buNone/>
            </a:pP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Свистнул: Эй вы, дятлы!</a:t>
            </a:r>
          </a:p>
          <a:p>
            <a:pPr marL="0" indent="0">
              <a:buNone/>
            </a:pP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Клювом вниз скачу…</a:t>
            </a:r>
          </a:p>
          <a:p>
            <a:pPr marL="0" indent="0">
              <a:buNone/>
            </a:pP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Вам такое вряд ли,</a:t>
            </a:r>
          </a:p>
          <a:p>
            <a:pPr marL="0" indent="0">
              <a:buNone/>
            </a:pP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Дятлам, по плечу!</a:t>
            </a:r>
          </a:p>
          <a:p>
            <a:endParaRPr lang="ru-RU" sz="1400" dirty="0"/>
          </a:p>
        </p:txBody>
      </p:sp>
      <p:pic>
        <p:nvPicPr>
          <p:cNvPr id="6146" name="Рисунок 7" descr="пополз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4248472" cy="3599717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7870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5400600" cy="6408712"/>
          </a:xfrm>
        </p:spPr>
        <p:txBody>
          <a:bodyPr>
            <a:normAutofit/>
          </a:bodyPr>
          <a:lstStyle/>
          <a:p>
            <a:r>
              <a:rPr lang="ru-RU" b="1" dirty="0" smtClean="0"/>
              <a:t>    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яркой шапке пёстрый дятел,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Корольков, синиц приятель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Барабанит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мёрзлый ствол: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Приглашаю всех за стол! 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Подбирайте меж соринок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Кто жуков, а кто личинок – 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Клад разведан под корой, 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Начинаем пир горой!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Продолбил гнилушку дятел –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 в дупле тепло, как в хате, 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Пусть снаружи – холод, снег, </a:t>
            </a:r>
          </a:p>
          <a:p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Есть продрогшему ночлег.</a:t>
            </a:r>
          </a:p>
          <a:p>
            <a:endParaRPr lang="ru-RU" dirty="0"/>
          </a:p>
        </p:txBody>
      </p:sp>
      <p:pic>
        <p:nvPicPr>
          <p:cNvPr id="7170" name="Рисунок 8" descr="Дяте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60648"/>
            <a:ext cx="3801864" cy="43688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961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90500"/>
            <a:ext cx="4176464" cy="6406852"/>
          </a:xfrm>
        </p:spPr>
        <p:txBody>
          <a:bodyPr>
            <a:normAutofit/>
          </a:bodyPr>
          <a:lstStyle/>
          <a:p>
            <a:r>
              <a:rPr lang="ru-RU" dirty="0" smtClean="0"/>
              <a:t>Синяя синица! Розовый снегирь!</a:t>
            </a:r>
          </a:p>
          <a:p>
            <a:r>
              <a:rPr lang="ru-RU" dirty="0" smtClean="0"/>
              <a:t> Отчего мне снится весь в снегу пустырь?</a:t>
            </a:r>
          </a:p>
          <a:p>
            <a:r>
              <a:rPr lang="ru-RU" dirty="0" smtClean="0"/>
              <a:t> И на скользком насте трепет птичьих крыл?</a:t>
            </a:r>
          </a:p>
          <a:p>
            <a:r>
              <a:rPr lang="ru-RU" dirty="0" smtClean="0"/>
              <a:t>  Будто я в ненастье птиц рукой прикрыл…</a:t>
            </a:r>
          </a:p>
          <a:p>
            <a:r>
              <a:rPr lang="ru-RU" dirty="0" smtClean="0"/>
              <a:t>Пуховой комочек, слышен сердца стук.</a:t>
            </a:r>
          </a:p>
          <a:p>
            <a:r>
              <a:rPr lang="ru-RU" dirty="0" smtClean="0"/>
              <a:t>  А лететь не хочет из горячих рук.</a:t>
            </a:r>
          </a:p>
          <a:p>
            <a:r>
              <a:rPr lang="ru-RU" dirty="0" smtClean="0"/>
              <a:t>Быль – она вернее всяких небылиц:</a:t>
            </a:r>
          </a:p>
          <a:p>
            <a:r>
              <a:rPr lang="ru-RU" dirty="0" smtClean="0"/>
              <a:t> С голода ручнеют стайки зимних птиц.</a:t>
            </a:r>
            <a:endParaRPr lang="ru-RU" dirty="0"/>
          </a:p>
        </p:txBody>
      </p:sp>
      <p:pic>
        <p:nvPicPr>
          <p:cNvPr id="8194" name="Рисунок 9" descr="Си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0500"/>
            <a:ext cx="4572000" cy="5830788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338597"/>
      </p:ext>
    </p:extLst>
  </p:cSld>
  <p:clrMapOvr>
    <a:masterClrMapping/>
  </p:clrMapOvr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TC102455519[[fn=Зима]]</Template>
  <TotalTime>312</TotalTime>
  <Words>363</Words>
  <Application>Microsoft Office PowerPoint</Application>
  <PresentationFormat>Экран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Winter</vt:lpstr>
      <vt:lpstr>      Зимующие  птицы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Оляпка – птичка-водолаз,         И этим удивляет нас.         По дну реки заправски ходит         И много корма там находит.         Оляпка очень осторожна         И подойти к ней невозможно!         Чуть звук какой раздаётся-         Птичка тотчас окунётся.</dc:title>
  <dc:creator>админ</dc:creator>
  <cp:lastModifiedBy>админ</cp:lastModifiedBy>
  <cp:revision>16</cp:revision>
  <dcterms:created xsi:type="dcterms:W3CDTF">2013-01-16T16:00:51Z</dcterms:created>
  <dcterms:modified xsi:type="dcterms:W3CDTF">2013-01-18T18:14:46Z</dcterms:modified>
</cp:coreProperties>
</file>