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1" r:id="rId4"/>
    <p:sldId id="272" r:id="rId5"/>
    <p:sldId id="263" r:id="rId6"/>
    <p:sldId id="264" r:id="rId7"/>
    <p:sldId id="266" r:id="rId8"/>
    <p:sldId id="268" r:id="rId9"/>
    <p:sldId id="270" r:id="rId10"/>
    <p:sldId id="271" r:id="rId11"/>
    <p:sldId id="277" r:id="rId12"/>
    <p:sldId id="278" r:id="rId13"/>
    <p:sldId id="279" r:id="rId14"/>
    <p:sldId id="274" r:id="rId15"/>
    <p:sldId id="275" r:id="rId16"/>
    <p:sldId id="280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  <a:srgbClr val="C0C0C0"/>
    <a:srgbClr val="DDDDDD"/>
    <a:srgbClr val="333333"/>
    <a:srgbClr val="FFFFFF"/>
    <a:srgbClr val="70A8DA"/>
    <a:srgbClr val="357DA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743" autoAdjust="0"/>
  </p:normalViewPr>
  <p:slideViewPr>
    <p:cSldViewPr>
      <p:cViewPr varScale="1">
        <p:scale>
          <a:sx n="68" d="100"/>
          <a:sy n="68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CD81AD-8C48-4EDA-93E0-A1378947C5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38275"/>
            <a:ext cx="8229600" cy="473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97D5-6748-403C-B47F-E90385173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Freeform 29"/>
          <p:cNvSpPr>
            <a:spLocks/>
          </p:cNvSpPr>
          <p:nvPr userDrawn="1"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Водные ресурсы Тамбовской области.</a:t>
            </a:r>
            <a:b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Использование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рек в прошлом и настоящем. </a:t>
            </a:r>
            <a:br>
              <a:rPr lang="ru-RU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Животный и растительный мир рек Тамбовского края.</a:t>
            </a:r>
            <a:br>
              <a:rPr lang="ru-RU" sz="28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114800" y="6196013"/>
            <a:ext cx="4811713" cy="4032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Река Ворона</a:t>
            </a:r>
            <a:endParaRPr lang="en-US" sz="2800" dirty="0"/>
          </a:p>
        </p:txBody>
      </p:sp>
      <p:pic>
        <p:nvPicPr>
          <p:cNvPr id="4" name="Picture 4" descr="C:\Users\Дмитрий\Desktop\р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88832" cy="498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Жемчужинка\Desktop\краеведение картинки\картинки растения тамбовский край\трост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2466975" cy="184785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Растительный мир рек </a:t>
            </a:r>
            <a:r>
              <a:rPr lang="ru-RU" sz="2800" dirty="0"/>
              <a:t>и</a:t>
            </a:r>
            <a:r>
              <a:rPr lang="ru-RU" sz="2800" dirty="0" smtClean="0"/>
              <a:t> озер</a:t>
            </a:r>
            <a:endParaRPr lang="en-US" sz="2800" dirty="0"/>
          </a:p>
        </p:txBody>
      </p:sp>
      <p:pic>
        <p:nvPicPr>
          <p:cNvPr id="3074" name="Picture 2" descr="C:\Users\Жемчужинка\Desktop\краеведение картинки\картинки растения тамбовский край\белая кувш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21088"/>
            <a:ext cx="2173505" cy="2232248"/>
          </a:xfrm>
          <a:prstGeom prst="rect">
            <a:avLst/>
          </a:prstGeom>
          <a:noFill/>
        </p:spPr>
      </p:pic>
      <p:pic>
        <p:nvPicPr>
          <p:cNvPr id="3075" name="Picture 3" descr="C:\Users\Жемчужинка\Desktop\краеведение картинки\картинки растения тамбовский край\желтая кубыш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340768"/>
            <a:ext cx="1939393" cy="2325241"/>
          </a:xfrm>
          <a:prstGeom prst="rect">
            <a:avLst/>
          </a:prstGeom>
          <a:noFill/>
        </p:spPr>
      </p:pic>
      <p:pic>
        <p:nvPicPr>
          <p:cNvPr id="3077" name="Picture 5" descr="C:\Users\Жемчужинка\Desktop\краеведение картинки\картинки растения тамбовский край\осо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2592288" cy="1944216"/>
          </a:xfrm>
          <a:prstGeom prst="rect">
            <a:avLst/>
          </a:prstGeom>
          <a:noFill/>
        </p:spPr>
      </p:pic>
      <p:pic>
        <p:nvPicPr>
          <p:cNvPr id="3078" name="Picture 6" descr="C:\Users\Жемчужинка\Desktop\краеведение картинки\картинки растения тамбовский край\рогоз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581128"/>
            <a:ext cx="2466975" cy="1847850"/>
          </a:xfrm>
          <a:prstGeom prst="rect">
            <a:avLst/>
          </a:prstGeom>
          <a:noFill/>
        </p:spPr>
      </p:pic>
      <p:pic>
        <p:nvPicPr>
          <p:cNvPr id="3079" name="Picture 7" descr="C:\Users\Жемчужинка\Desktop\краеведение картинки\картинки растения тамбовский край\ряс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340768"/>
            <a:ext cx="2705585" cy="2160240"/>
          </a:xfrm>
          <a:prstGeom prst="rect">
            <a:avLst/>
          </a:prstGeom>
          <a:noFill/>
        </p:spPr>
      </p:pic>
      <p:pic>
        <p:nvPicPr>
          <p:cNvPr id="3076" name="Picture 4" descr="C:\Users\Жемчужинка\Desktop\краеведение картинки\картинки растения тамбовский край\кукушкин лен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005064"/>
            <a:ext cx="249627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Животный мир рек </a:t>
            </a:r>
            <a:r>
              <a:rPr lang="ru-RU" sz="2800" dirty="0"/>
              <a:t>и</a:t>
            </a:r>
            <a:r>
              <a:rPr lang="ru-RU" sz="2800" dirty="0" smtClean="0"/>
              <a:t> озер</a:t>
            </a:r>
            <a:endParaRPr lang="en-US" sz="2800" dirty="0"/>
          </a:p>
        </p:txBody>
      </p:sp>
      <p:pic>
        <p:nvPicPr>
          <p:cNvPr id="1026" name="Picture 2" descr="C:\Users\Жемчужинка\Desktop\кара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561447" cy="2376264"/>
          </a:xfrm>
          <a:prstGeom prst="rect">
            <a:avLst/>
          </a:prstGeom>
          <a:noFill/>
        </p:spPr>
      </p:pic>
      <p:pic>
        <p:nvPicPr>
          <p:cNvPr id="1027" name="Picture 3" descr="C:\Users\Жемчужинка\Desktop\оку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28800"/>
            <a:ext cx="2688299" cy="2016224"/>
          </a:xfrm>
          <a:prstGeom prst="rect">
            <a:avLst/>
          </a:prstGeom>
          <a:noFill/>
        </p:spPr>
      </p:pic>
      <p:pic>
        <p:nvPicPr>
          <p:cNvPr id="1028" name="Picture 4" descr="C:\Users\Жемчужинка\Desktop\кар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5" y="1340768"/>
            <a:ext cx="2913911" cy="1944216"/>
          </a:xfrm>
          <a:prstGeom prst="rect">
            <a:avLst/>
          </a:prstGeom>
          <a:noFill/>
        </p:spPr>
      </p:pic>
      <p:pic>
        <p:nvPicPr>
          <p:cNvPr id="1029" name="Picture 5" descr="C:\Users\Жемчужинка\Desktop\краснопер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3243939" cy="1944216"/>
          </a:xfrm>
          <a:prstGeom prst="rect">
            <a:avLst/>
          </a:prstGeom>
          <a:noFill/>
        </p:spPr>
      </p:pic>
      <p:pic>
        <p:nvPicPr>
          <p:cNvPr id="1030" name="Picture 6" descr="C:\Users\Жемчужинка\Desktop\с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01008"/>
            <a:ext cx="2623697" cy="1872208"/>
          </a:xfrm>
          <a:prstGeom prst="rect">
            <a:avLst/>
          </a:prstGeom>
          <a:noFill/>
        </p:spPr>
      </p:pic>
      <p:pic>
        <p:nvPicPr>
          <p:cNvPr id="1034" name="Picture 10" descr="C:\Users\Жемчужинка\Desktop\щу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365104"/>
            <a:ext cx="2866206" cy="1968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Животный мир рек </a:t>
            </a:r>
            <a:r>
              <a:rPr lang="ru-RU" sz="2800" dirty="0"/>
              <a:t>и</a:t>
            </a:r>
            <a:r>
              <a:rPr lang="ru-RU" sz="2800" dirty="0" smtClean="0"/>
              <a:t> озер</a:t>
            </a:r>
            <a:endParaRPr lang="en-US" sz="2800" dirty="0"/>
          </a:p>
        </p:txBody>
      </p:sp>
      <p:pic>
        <p:nvPicPr>
          <p:cNvPr id="1031" name="Picture 7" descr="C:\Users\Жемчужинка\Desktop\у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2615585" cy="2160240"/>
          </a:xfrm>
          <a:prstGeom prst="rect">
            <a:avLst/>
          </a:prstGeom>
          <a:noFill/>
        </p:spPr>
      </p:pic>
      <p:pic>
        <p:nvPicPr>
          <p:cNvPr id="1032" name="Picture 8" descr="C:\Users\Жемчужинка\Desktop\боб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3456385" cy="1944216"/>
          </a:xfrm>
          <a:prstGeom prst="rect">
            <a:avLst/>
          </a:prstGeom>
          <a:noFill/>
        </p:spPr>
      </p:pic>
      <p:pic>
        <p:nvPicPr>
          <p:cNvPr id="1033" name="Picture 9" descr="C:\Users\Жемчужинка\Desktop\гребенчатый трит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24744"/>
            <a:ext cx="3273090" cy="1800200"/>
          </a:xfrm>
          <a:prstGeom prst="rect">
            <a:avLst/>
          </a:prstGeom>
          <a:noFill/>
        </p:spPr>
      </p:pic>
      <p:pic>
        <p:nvPicPr>
          <p:cNvPr id="2050" name="Picture 2" descr="C:\Users\Жемчужинка\Desktop\773e3c-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88840"/>
            <a:ext cx="2781697" cy="2088232"/>
          </a:xfrm>
          <a:prstGeom prst="rect">
            <a:avLst/>
          </a:prstGeom>
          <a:noFill/>
        </p:spPr>
      </p:pic>
      <p:pic>
        <p:nvPicPr>
          <p:cNvPr id="2051" name="Picture 3" descr="C:\Users\Жемчужинка\Desktop\лягуш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221088"/>
            <a:ext cx="2540000" cy="1752600"/>
          </a:xfrm>
          <a:prstGeom prst="rect">
            <a:avLst/>
          </a:prstGeom>
          <a:noFill/>
        </p:spPr>
      </p:pic>
      <p:pic>
        <p:nvPicPr>
          <p:cNvPr id="2052" name="Picture 4" descr="C:\Users\Жемчужинка\Desktop\миног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988840"/>
            <a:ext cx="3062848" cy="165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C:\Users\Жемчужинка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614451" cy="3456384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Санаторий «</a:t>
            </a:r>
            <a:r>
              <a:rPr lang="ru-RU" sz="2800" dirty="0" err="1" smtClean="0"/>
              <a:t>Инжавинский</a:t>
            </a:r>
            <a:r>
              <a:rPr lang="ru-RU" sz="2800" dirty="0" smtClean="0"/>
              <a:t>»</a:t>
            </a:r>
            <a:endParaRPr lang="en-US" sz="2800" dirty="0"/>
          </a:p>
        </p:txBody>
      </p:sp>
      <p:pic>
        <p:nvPicPr>
          <p:cNvPr id="60418" name="Picture 2" descr="C:\Users\Жемчужинка\Desktop\DSC040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24944"/>
            <a:ext cx="5392647" cy="359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Озеро Ильмень</a:t>
            </a:r>
            <a:endParaRPr lang="en-US" sz="2800" dirty="0"/>
          </a:p>
        </p:txBody>
      </p:sp>
      <p:pic>
        <p:nvPicPr>
          <p:cNvPr id="61442" name="Picture 2" descr="C:\Users\Жемчужинка\Desktop\реки\озеро ильм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92888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Запасы пресной и соленой воды</a:t>
            </a:r>
            <a:endParaRPr lang="en-US" sz="2800" dirty="0"/>
          </a:p>
        </p:txBody>
      </p:sp>
      <p:pic>
        <p:nvPicPr>
          <p:cNvPr id="1026" name="Picture 2" descr="C:\Users\Жемчужинка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2400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Тамбовская область</a:t>
            </a:r>
            <a:endParaRPr lang="en-US" sz="2800" dirty="0"/>
          </a:p>
        </p:txBody>
      </p:sp>
      <p:pic>
        <p:nvPicPr>
          <p:cNvPr id="8197" name="Picture 5" descr="C:\Users\Жемчужинка\Desktop\реки\tambovskaya=20=D1=80=D0=B5=D0=BA=D0=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495528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0" y="0"/>
            <a:ext cx="4114800" cy="3967163"/>
            <a:chOff x="457200" y="228600"/>
            <a:chExt cx="4114800" cy="3967163"/>
          </a:xfrm>
        </p:grpSpPr>
        <p:pic>
          <p:nvPicPr>
            <p:cNvPr id="1127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28600"/>
              <a:ext cx="41148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Прямоугольник 4"/>
            <p:cNvSpPr>
              <a:spLocks noChangeArrowheads="1"/>
            </p:cNvSpPr>
            <p:nvPr/>
          </p:nvSpPr>
          <p:spPr bwMode="auto">
            <a:xfrm>
              <a:off x="457200" y="3733800"/>
              <a:ext cx="12350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Долины</a:t>
              </a: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1691680" y="2564904"/>
            <a:ext cx="4114800" cy="4062363"/>
            <a:chOff x="2273424" y="1587624"/>
            <a:chExt cx="4114800" cy="4062363"/>
          </a:xfrm>
        </p:grpSpPr>
        <p:pic>
          <p:nvPicPr>
            <p:cNvPr id="112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3424" y="1587624"/>
              <a:ext cx="41148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Прямоугольник 5"/>
            <p:cNvSpPr>
              <a:spLocks noChangeArrowheads="1"/>
            </p:cNvSpPr>
            <p:nvPr/>
          </p:nvSpPr>
          <p:spPr bwMode="auto">
            <a:xfrm>
              <a:off x="3137520" y="5188024"/>
              <a:ext cx="12128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Овраги </a:t>
              </a:r>
            </a:p>
          </p:txBody>
        </p:sp>
      </p:grp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5167312" y="1412776"/>
            <a:ext cx="3976688" cy="3990355"/>
            <a:chOff x="4724400" y="2743200"/>
            <a:chExt cx="3976688" cy="3990355"/>
          </a:xfrm>
        </p:grpSpPr>
        <p:pic>
          <p:nvPicPr>
            <p:cNvPr id="1126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2743200"/>
              <a:ext cx="3976688" cy="356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Прямоугольник 6"/>
            <p:cNvSpPr>
              <a:spLocks noChangeArrowheads="1"/>
            </p:cNvSpPr>
            <p:nvPr/>
          </p:nvSpPr>
          <p:spPr bwMode="auto">
            <a:xfrm>
              <a:off x="5353224" y="6271592"/>
              <a:ext cx="1219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Балки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3368675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4051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57200" y="60198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1400 рек и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речек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5148064" y="1052736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2940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озёр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Озеро Чистое</a:t>
            </a:r>
            <a:endParaRPr lang="en-US" sz="2800" dirty="0"/>
          </a:p>
        </p:txBody>
      </p:sp>
      <p:pic>
        <p:nvPicPr>
          <p:cNvPr id="4" name="Picture 2" descr="C:\Users\Жемчужинка\Desktop\озеро чист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Река </a:t>
            </a:r>
            <a:r>
              <a:rPr lang="ru-RU" sz="2800" dirty="0" err="1" smtClean="0"/>
              <a:t>Цна</a:t>
            </a:r>
            <a:endParaRPr lang="en-US" sz="2800" dirty="0"/>
          </a:p>
        </p:txBody>
      </p:sp>
      <p:pic>
        <p:nvPicPr>
          <p:cNvPr id="52226" name="Picture 2" descr="C:\Users\Жемчужинка\Desktop\реки\c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189860" cy="3456384"/>
          </a:xfrm>
          <a:prstGeom prst="rect">
            <a:avLst/>
          </a:prstGeom>
          <a:noFill/>
        </p:spPr>
      </p:pic>
      <p:pic>
        <p:nvPicPr>
          <p:cNvPr id="4" name="Picture 2" descr="C:\Users\Жемчужинка\Desktop\реки\reka-cna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5112568" cy="3253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Река </a:t>
            </a:r>
            <a:r>
              <a:rPr lang="ru-RU" sz="2800" dirty="0" err="1" smtClean="0"/>
              <a:t>Цна</a:t>
            </a:r>
            <a:endParaRPr lang="en-US" sz="2800" dirty="0"/>
          </a:p>
        </p:txBody>
      </p:sp>
      <p:pic>
        <p:nvPicPr>
          <p:cNvPr id="54274" name="Picture 2" descr="C:\Users\Жемчужинка\Desktop\реки\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136904" cy="5262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Река </a:t>
            </a:r>
            <a:r>
              <a:rPr lang="ru-RU" sz="2800" dirty="0" err="1" smtClean="0"/>
              <a:t>Студенец</a:t>
            </a:r>
            <a:endParaRPr lang="en-US" sz="2800" dirty="0"/>
          </a:p>
        </p:txBody>
      </p:sp>
      <p:pic>
        <p:nvPicPr>
          <p:cNvPr id="56322" name="Picture 2" descr="C:\Users\Жемчужинка\Desktop\реки\0_52cd9_6a11dd14_-2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757286" cy="3168352"/>
          </a:xfrm>
          <a:prstGeom prst="rect">
            <a:avLst/>
          </a:prstGeom>
          <a:noFill/>
        </p:spPr>
      </p:pic>
      <p:pic>
        <p:nvPicPr>
          <p:cNvPr id="4" name="Picture 2" descr="C:\Users\Жемчужинка\Desktop\реки\45417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4608512" cy="325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Река </a:t>
            </a:r>
            <a:r>
              <a:rPr lang="ru-RU" sz="2800" dirty="0" err="1" smtClean="0"/>
              <a:t>Гремячка</a:t>
            </a:r>
            <a:endParaRPr lang="en-US" sz="2800" dirty="0"/>
          </a:p>
        </p:txBody>
      </p:sp>
      <p:pic>
        <p:nvPicPr>
          <p:cNvPr id="58370" name="Picture 2" descr="C:\Users\Жемчужинка\Desktop\реки\гремя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53071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74TGp_natural_light">
  <a:themeElements>
    <a:clrScheme name="Default Design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</Template>
  <TotalTime>125</TotalTime>
  <Words>54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574TGp_natural_light</vt:lpstr>
      <vt:lpstr>Водные ресурсы Тамбовской области. Использование рек в прошлом и настоящем.  Животный и растительный мир рек Тамбовского края. </vt:lpstr>
      <vt:lpstr>Тамбовская область</vt:lpstr>
      <vt:lpstr>Слайд 3</vt:lpstr>
      <vt:lpstr>Слайд 4</vt:lpstr>
      <vt:lpstr>Озеро Чистое</vt:lpstr>
      <vt:lpstr>Река Цна</vt:lpstr>
      <vt:lpstr>Река Цна</vt:lpstr>
      <vt:lpstr>Река Студенец</vt:lpstr>
      <vt:lpstr>Река Гремячка</vt:lpstr>
      <vt:lpstr>Река Ворона</vt:lpstr>
      <vt:lpstr>Растительный мир рек и озер</vt:lpstr>
      <vt:lpstr>Животный мир рек и озер</vt:lpstr>
      <vt:lpstr>Животный мир рек и озер</vt:lpstr>
      <vt:lpstr>Санаторий «Инжавинский»</vt:lpstr>
      <vt:lpstr>Озеро Ильмень</vt:lpstr>
      <vt:lpstr>Запасы пресной и соленой 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Реки Тамбовской области. Использование рек в прошлом и настоящем.  Животный и растительный мир рек Тамбовского края. </dc:title>
  <dc:creator>Жемчужинка</dc:creator>
  <cp:lastModifiedBy>Жемчужинка</cp:lastModifiedBy>
  <cp:revision>13</cp:revision>
  <dcterms:created xsi:type="dcterms:W3CDTF">2014-03-26T06:20:19Z</dcterms:created>
  <dcterms:modified xsi:type="dcterms:W3CDTF">2015-12-09T09:36:21Z</dcterms:modified>
</cp:coreProperties>
</file>