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9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5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2BE11DF-AEDA-4368-826F-25EF10CA7017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97F697-BF2A-4291-872E-9D2792ACD6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40871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Нижегородской области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НИЖЕГОРОДСКИЙ  ИНСТИТУТ  РАЗВИТИЯ ОБРАЗОВАНИЯ Н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МЕТОДИЧЕСКАЯ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РАЗРАБОТКА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системы непрерывных наблюдений 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природными объектами в течение месяца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«Бабочки-крылатые красавицы»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Средний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дошкольный возраст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200" b="1" dirty="0" smtClean="0">
              <a:solidFill>
                <a:srgbClr val="01316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200" b="1" dirty="0" smtClean="0">
              <a:solidFill>
                <a:srgbClr val="01316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  <a:t>КУРСУ</a:t>
            </a:r>
            <a:br>
              <a:rPr lang="ru-RU" sz="1200" b="1" dirty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  <a:t>«АКТУАЛЬНЫЕ ПРОБЛЕМЫ ДОШКОЛЬНОГО ОБРАЗОВАНИЯ</a:t>
            </a:r>
            <a:br>
              <a:rPr lang="ru-RU" sz="1200" b="1" dirty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  <a:t>В УСЛОВИЯХ ВНЕДРЕНИЯ ФГОС»</a:t>
            </a:r>
          </a:p>
          <a:p>
            <a:pPr lvl="0"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Слушателя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 повышения квалификации по проблеме: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Сумзиной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Татьяны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Сергеевны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Таремский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дом»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Павловского района 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Нижний Новгород,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2520279"/>
          </a:xfrm>
        </p:spPr>
        <p:txBody>
          <a:bodyPr/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latin typeface="+mn-lt"/>
              </a:rPr>
              <a:t>Цели: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формирование элементарных представлений у детей о бабочках, их строении и образе жизни 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28650" y="2780928"/>
            <a:ext cx="3886200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Средства: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Живые объекты-разные виды бабочек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Картинки с изображением бабочек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Схемы-модели «Насекомые»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Наглядно-дидактическое пособие «Насекомые</a:t>
            </a:r>
            <a:r>
              <a:rPr lang="ru-RU" sz="2400" b="1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Лупа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 algn="ctr"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2780927"/>
            <a:ext cx="3886200" cy="396044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Способы: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Рассматривание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Беседа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Ритмичные движения «Полет бабочки»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Пальчиковая гимнастика «Гусеница»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Муз.ком.Э.Григ«Бабочка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Художественное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слово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129614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Ах, какая бабочка!</a:t>
            </a:r>
            <a:r>
              <a:rPr lang="ru-RU" sz="5400" b="1" dirty="0" smtClean="0">
                <a:solidFill>
                  <a:srgbClr val="FFFF00"/>
                </a:solidFill>
              </a:rPr>
              <a:t/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Наблюдение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8650" y="1412776"/>
            <a:ext cx="7255718" cy="47641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 Ознакомление детей с особенностями внешнего вида и строения бабочки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248472" cy="373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6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886700" cy="115212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+mn-lt"/>
              </a:rPr>
              <a:t>Чудесные превращения</a:t>
            </a: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Наблюдение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946" y="1412776"/>
            <a:ext cx="8047806" cy="39921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расширение знаний детей о стадиях развития бабочки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82" y="2523706"/>
            <a:ext cx="2592288" cy="2407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202" y="4342403"/>
            <a:ext cx="2644920" cy="2403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701" y="2523707"/>
            <a:ext cx="2520280" cy="2407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4342404"/>
            <a:ext cx="2664297" cy="2403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7646" y="4501349"/>
            <a:ext cx="696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Яйцо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186097"/>
            <a:ext cx="108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Гусеница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7191" y="4437112"/>
            <a:ext cx="100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Куколка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6237312"/>
            <a:ext cx="1023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Бабочка</a:t>
            </a:r>
          </a:p>
        </p:txBody>
      </p:sp>
      <p:sp>
        <p:nvSpPr>
          <p:cNvPr id="22" name="Стрелка углом 21"/>
          <p:cNvSpPr/>
          <p:nvPr/>
        </p:nvSpPr>
        <p:spPr>
          <a:xfrm>
            <a:off x="3534816" y="2952978"/>
            <a:ext cx="685356" cy="1112401"/>
          </a:xfrm>
          <a:prstGeom prst="ben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5400000">
            <a:off x="1308399" y="5068447"/>
            <a:ext cx="654576" cy="976082"/>
          </a:xfrm>
          <a:prstGeom prst="bent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27"/>
          <p:cNvSpPr/>
          <p:nvPr/>
        </p:nvSpPr>
        <p:spPr>
          <a:xfrm rot="5400000">
            <a:off x="7319859" y="3139382"/>
            <a:ext cx="712855" cy="1108181"/>
          </a:xfrm>
          <a:prstGeom prst="ben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08269" cy="975643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Чем питается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аблюдение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819" y="960643"/>
            <a:ext cx="829007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: формирование первичных представлений о растительной пищи насекомых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0" y="1988840"/>
            <a:ext cx="2736304" cy="268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694" y="1772816"/>
            <a:ext cx="2941141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52191"/>
            <a:ext cx="2850856" cy="2493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7597" y="4550588"/>
            <a:ext cx="2669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Цветочный нектар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82343"/>
            <a:ext cx="183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Сок фруктов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517232"/>
            <a:ext cx="199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Сок деревьев</a:t>
            </a:r>
          </a:p>
        </p:txBody>
      </p:sp>
    </p:spTree>
    <p:extLst>
      <p:ext uri="{BB962C8B-B14F-4D97-AF65-F5344CB8AC3E}">
        <p14:creationId xmlns:p14="http://schemas.microsoft.com/office/powerpoint/2010/main" val="3631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81" y="260648"/>
            <a:ext cx="7056784" cy="9482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ДЛЯ ЧЕГО НУЖНЫ БАБОЧКИ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Обсуждение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197" y="1412776"/>
            <a:ext cx="8820472" cy="165578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Цель: развитие познавательных интересов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важной роли бабочек в опылении цветов и жизни людей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563576"/>
            <a:ext cx="345638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953" y="6021288"/>
            <a:ext cx="2697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Опылители цветов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911070"/>
            <a:ext cx="2979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Тутовый </a:t>
            </a:r>
            <a:r>
              <a:rPr lang="ru-RU" sz="2400" b="1" dirty="0" smtClean="0"/>
              <a:t>шелкопряд,</a:t>
            </a:r>
          </a:p>
          <a:p>
            <a:pPr algn="ctr"/>
            <a:r>
              <a:rPr lang="ru-RU" sz="2400" b="1" dirty="0" smtClean="0"/>
              <a:t>шелк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57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236" y="260648"/>
            <a:ext cx="7886700" cy="7494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гостях у бабочки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Исследование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96675"/>
            <a:ext cx="8208912" cy="131534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Цель: развитие интереса у детей о условиях зимования необходимых для жизни бабочки</a:t>
            </a:r>
          </a:p>
          <a:p>
            <a:pPr marL="0" indent="0">
              <a:buNone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384" y="3221925"/>
            <a:ext cx="2736304" cy="27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400" y="3941576"/>
            <a:ext cx="2238784" cy="26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21925"/>
            <a:ext cx="2517217" cy="27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179512" y="2348879"/>
            <a:ext cx="2517217" cy="87304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00373" y="3331372"/>
            <a:ext cx="2742839" cy="5829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29627" y="2348879"/>
            <a:ext cx="2941817" cy="87304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165" y="2492896"/>
            <a:ext cx="302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Трещины коры и в дуплах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2384" y="5931950"/>
            <a:ext cx="3016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Трещины жилых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домов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400" y="6123772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 стадии яйца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29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38" y="31623"/>
            <a:ext cx="7886700" cy="123713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Есть ли враг у нее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Рассуждение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7132" y="1124744"/>
            <a:ext cx="7831782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Цель: пробуждение в детях сопереживания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 бережного отношения к животным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65" y="4650732"/>
            <a:ext cx="3186768" cy="2219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2144758"/>
            <a:ext cx="322147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0" y="2186816"/>
            <a:ext cx="3077637" cy="2219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2240" y="4406724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Лягушки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1955" y="4650732"/>
            <a:ext cx="1266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Пауки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821949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Птицы</a:t>
            </a:r>
          </a:p>
        </p:txBody>
      </p:sp>
    </p:spTree>
    <p:extLst>
      <p:ext uri="{BB962C8B-B14F-4D97-AF65-F5344CB8AC3E}">
        <p14:creationId xmlns:p14="http://schemas.microsoft.com/office/powerpoint/2010/main" val="2699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dla-detej06</Template>
  <TotalTime>662</TotalTime>
  <Words>165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dla-detej06</vt:lpstr>
      <vt:lpstr>Презентация PowerPoint</vt:lpstr>
      <vt:lpstr>Цели: формирование элементарных представлений у детей о бабочках, их строении и образе жизни </vt:lpstr>
      <vt:lpstr>Ах, какая бабочка! Наблюдение</vt:lpstr>
      <vt:lpstr>Чудесные превращения Наблюдение</vt:lpstr>
      <vt:lpstr>Чем питается Наблюдение</vt:lpstr>
      <vt:lpstr>ДЛЯ ЧЕГО НУЖНЫ БАБОЧКИ Обсуждение </vt:lpstr>
      <vt:lpstr>В гостях у бабочки Исследование</vt:lpstr>
      <vt:lpstr>Есть ли враг у нее Рассуждение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Государственное бюджетное образовательное учреждение дополнительного профессионального образования НИЖЕГОРОДСКИЙ  ИНСТИТУТ  РАЗВИТИЯ ОБРАЗОВАНИЯ НИРО</dc:title>
  <dc:creator>Димоон</dc:creator>
  <cp:lastModifiedBy>Димоон</cp:lastModifiedBy>
  <cp:revision>41</cp:revision>
  <dcterms:created xsi:type="dcterms:W3CDTF">2015-10-29T09:44:01Z</dcterms:created>
  <dcterms:modified xsi:type="dcterms:W3CDTF">2015-12-08T13:25:04Z</dcterms:modified>
</cp:coreProperties>
</file>